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8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8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9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1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6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7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6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5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79BE-1964-43EF-BA4A-2F749CFE5B94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B160-AE1D-42B0-90D3-D4AC3695B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3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103" y="1555845"/>
            <a:ext cx="5863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/>
              <a:t>Дидактическая игра</a:t>
            </a:r>
          </a:p>
          <a:p>
            <a:pPr algn="ctr"/>
            <a:r>
              <a:rPr lang="ru-RU" sz="4800" b="1" i="1" dirty="0" smtClean="0"/>
              <a:t> «Найди посуду»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1445" y="3753134"/>
            <a:ext cx="92668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 вашему малышу расширить знания о посуде и её назначении в жизни человека.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способствовать развитию у малыша мышления и внимания.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игрушечный  набор кукольной  посуды (тарелка, чашка, ложка, чайник, кастрюля, сковорода). Если нет набора, можно воспользоваться своей, поднос для посуды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 игре: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Перед началом игры расставьте посуду в разные места помещения где вы будите играть.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7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7" t="23203" r="8334" b="7734"/>
          <a:stretch/>
        </p:blipFill>
        <p:spPr>
          <a:xfrm>
            <a:off x="5445456" y="2763208"/>
            <a:ext cx="6085415" cy="328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466531" y="565918"/>
            <a:ext cx="9580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Зачитайте ребёнку стишок </a:t>
            </a:r>
          </a:p>
          <a:p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она необходима, 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пищу из нее едим мы. 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Глубокая  и мелкая зовут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тарелкою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3856" y="3031739"/>
            <a:ext cx="53453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картинку , скажите ещё  раз скажите что это тарелка, из неё едят.</a:t>
            </a:r>
          </a:p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ребёнку найти в комнате тарелку. И поставить на поднос. Если ребёнок сам не справился помогите ему. Похвалите.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0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589" y="890854"/>
            <a:ext cx="6308456" cy="5524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2454" y="890854"/>
            <a:ext cx="5277135" cy="391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оладьи, и омлет,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картошку на обед,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 блины – вот это да!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Жарит всё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сковорода</a:t>
            </a: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ребёнка на картинку с изображение сковороды. И попросите найти и принести сковороду в вашей комнате  на поднос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Похвалите.</a:t>
            </a:r>
            <a:endParaRPr lang="ru-RU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8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3" y="703997"/>
            <a:ext cx="5363570" cy="5363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13983" y="1264226"/>
            <a:ext cx="40351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Она всем очень нравится,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блюдечке красавица,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 одной рукой милашка,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Красненькая чашка</a:t>
            </a:r>
            <a:endParaRPr lang="ru-RU" b="1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83" y="414306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ребёнка на картинку с изображение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чашки 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попросите найти 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принести чашку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вашей комнате  на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поднос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Похвалите.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61" y="1543209"/>
            <a:ext cx="7001039" cy="5254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812274" y="44216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Суп нам варит в ней бабуля, 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столе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стоит кастрюля.</a:t>
            </a:r>
            <a:endParaRPr lang="ru-RU" b="1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142" y="3514301"/>
            <a:ext cx="53167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ребёнка на картинку с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изображением кастрюли.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попросите найти 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принести кастрюлю в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вашей комнате 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поднос. Похвалите.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8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6" y="442113"/>
            <a:ext cx="5445819" cy="5692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260143" y="272955"/>
            <a:ext cx="6305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плите – кастрюль начальник. </a:t>
            </a:r>
            <a:b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Толстый,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длинноносый чайник.</a:t>
            </a:r>
            <a:endParaRPr lang="ru-RU" b="1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334" y="3827144"/>
            <a:ext cx="50451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ребёнка на картинку с изображение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чайника 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попросите найти и принести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чайник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вашей комнате  на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поднос. Похвалите.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2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5302" y="551682"/>
            <a:ext cx="108317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Похвалите ребёнка, он с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заданием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справился. Спросите у него: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Как можно назвать все эти  предметы,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он собрал одним слово. Скажите что посуда живёт в каждом доме . </a:t>
            </a: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отнесите посуду на кухню и уберите на место.</a:t>
            </a:r>
          </a:p>
        </p:txBody>
      </p:sp>
    </p:spTree>
    <p:extLst>
      <p:ext uri="{BB962C8B-B14F-4D97-AF65-F5344CB8AC3E}">
        <p14:creationId xmlns:p14="http://schemas.microsoft.com/office/powerpoint/2010/main" val="58858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724" y="1561584"/>
            <a:ext cx="97869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Спасибо за внимание 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205863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231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2020-05-06T11:19:55Z</dcterms:created>
  <dcterms:modified xsi:type="dcterms:W3CDTF">2020-05-11T16:32:35Z</dcterms:modified>
</cp:coreProperties>
</file>