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2" r:id="rId2"/>
    <p:sldId id="257" r:id="rId3"/>
    <p:sldId id="290" r:id="rId4"/>
    <p:sldId id="281" r:id="rId5"/>
    <p:sldId id="289" r:id="rId6"/>
    <p:sldId id="282" r:id="rId7"/>
    <p:sldId id="28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D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2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1"/>
            <a:ext cx="8640960" cy="86409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Times New Roman"/>
                <a:cs typeface="Times New Roman"/>
              </a:rPr>
              <a:t>Муниципальное дошкольное образовательное учреждение детский сад № 32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>
                <a:latin typeface="Times New Roman"/>
                <a:ea typeface="Calibri"/>
                <a:cs typeface="Times New Roman"/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8064896" cy="5328592"/>
          </a:xfrm>
        </p:spPr>
        <p:txBody>
          <a:bodyPr>
            <a:normAutofit fontScale="85000" lnSpcReduction="10000"/>
          </a:bodyPr>
          <a:lstStyle/>
          <a:p>
            <a:r>
              <a:rPr lang="ru-RU" sz="65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№1</a:t>
            </a:r>
          </a:p>
          <a:p>
            <a:r>
              <a:rPr lang="ru-RU" sz="6500" b="1" dirty="0" smtClean="0">
                <a:solidFill>
                  <a:schemeClr val="tx2"/>
                </a:solidFill>
                <a:latin typeface="Times New Roman"/>
                <a:ea typeface="Times New Roman"/>
              </a:rPr>
              <a:t>Задания для детей 6 – 7 лет по русскому языку </a:t>
            </a:r>
          </a:p>
          <a:p>
            <a:pPr algn="r"/>
            <a:endParaRPr lang="ru-RU" dirty="0" smtClean="0">
              <a:solidFill>
                <a:schemeClr val="tx1"/>
              </a:solidFill>
              <a:latin typeface="Times New Roman"/>
            </a:endParaRPr>
          </a:p>
          <a:p>
            <a:pPr algn="r"/>
            <a:endParaRPr lang="ru-RU" dirty="0">
              <a:solidFill>
                <a:schemeClr val="tx1"/>
              </a:solidFill>
              <a:latin typeface="Times New Roman"/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/>
              </a:rPr>
              <a:t>Учитель-логопед </a:t>
            </a:r>
            <a:r>
              <a:rPr lang="ru-RU" dirty="0">
                <a:solidFill>
                  <a:schemeClr val="tx1"/>
                </a:solidFill>
                <a:latin typeface="Times New Roman"/>
              </a:rPr>
              <a:t>Назарко Н.А.</a:t>
            </a:r>
          </a:p>
          <a:p>
            <a:endParaRPr lang="ru-RU" dirty="0" smtClean="0">
              <a:solidFill>
                <a:schemeClr val="tx1"/>
              </a:solidFill>
              <a:latin typeface="Times New Roman"/>
            </a:endParaRPr>
          </a:p>
          <a:p>
            <a:endParaRPr lang="ru-RU" dirty="0">
              <a:solidFill>
                <a:schemeClr val="tx1"/>
              </a:solidFill>
              <a:latin typeface="Times New Roman"/>
            </a:endParaRPr>
          </a:p>
          <a:p>
            <a:endParaRPr lang="ru-RU" dirty="0" smtClean="0">
              <a:solidFill>
                <a:schemeClr val="tx1"/>
              </a:solidFill>
              <a:latin typeface="Times New Roman"/>
            </a:endParaRPr>
          </a:p>
          <a:p>
            <a:endParaRPr lang="ru-RU" dirty="0">
              <a:solidFill>
                <a:schemeClr val="tx1"/>
              </a:solidFill>
              <a:latin typeface="Times New Roman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/>
              </a:rPr>
              <a:t>Май</a:t>
            </a:r>
            <a:r>
              <a:rPr lang="ru-RU" sz="2000" dirty="0" smtClean="0">
                <a:solidFill>
                  <a:schemeClr val="tx1"/>
                </a:solidFill>
                <a:latin typeface="Times New Roman"/>
              </a:rPr>
              <a:t> 2020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4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naurok.com.ua/uploads/files/3634/2913/2904_html/images/2913.0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144000" cy="7068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avatars.mds.yandex.net/get-pdb/2362063/04c808ea-4c9c-46a4-8975-3e9a7b5b312c/s1200?webp=fals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95" b="2496"/>
          <a:stretch/>
        </p:blipFill>
        <p:spPr bwMode="auto">
          <a:xfrm>
            <a:off x="2621478" y="1484784"/>
            <a:ext cx="4032448" cy="496897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TextBox 1"/>
          <p:cNvSpPr txBox="1"/>
          <p:nvPr/>
        </p:nvSpPr>
        <p:spPr>
          <a:xfrm>
            <a:off x="755576" y="260648"/>
            <a:ext cx="71287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Буквы решили с тобой поиграть, они спрятались. Какие буквы убежали из слов? Картинки помогут тебе  найти буквы, прочитать слова.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68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naurok.com.ua/uploads/files/3634/2913/2904_html/images/2913.0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33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403648" y="476672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Пилой что делают? Режут, рубят или пилят? Для каждого слова – предмета подбери  правильное слово – действие. 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www.drazvivalki.ru/images/4ff99ba793ef6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88024"/>
            <a:ext cx="4752528" cy="517487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00070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naurok.com.ua/uploads/files/3634/2913/2904_html/images/2913.0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33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403648" y="476672"/>
            <a:ext cx="7128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Слова хотят </a:t>
            </a: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тобой поиграть, они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спрятались среди букв. В </a:t>
            </a:r>
            <a:r>
              <a:rPr lang="ru-RU" sz="2000" b="1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табличые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найди два слова  - названия посуды и столовых приборов.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s://yandex.ru/images/_crpd/RE13B7H25/f85799L6_/JVs9RtIi8WfIXCXqMHRypHcv-3q7j5_EQpqF7phM9hz-Yf6S6hE83olc17U3n8vde-EQjN66PZWUER991Wnb2hUDdUrbF7RqiBlownQZC_VjK9I7yt7K2Sa2mf7QSOZ9hjQ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" t="22056" r="57699" b="11425"/>
          <a:stretch/>
        </p:blipFill>
        <p:spPr bwMode="auto">
          <a:xfrm>
            <a:off x="2092708" y="1484784"/>
            <a:ext cx="4958584" cy="51664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96132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naurok.com.ua/uploads/files/3634/2913/2904_html/images/2913.0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33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403648" y="476672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Прочитай части слов. Соедини части слова, чтобы получилось целое слово.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s://yandex.ru/images/_crpd/RE13B7H25/f85799L6_/JVs9RtIi8WfIXCXqMHRypHcv-3q7j5_EQpqF7phM9hz-Yf6S6hE83olc17U3n8vde-EQjN66PZWUER991Wnb2hUDdUrbF7RqiBlownQZC_VjK9I7yt7K2Sa2mf7QSOZ9hjQ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49" t="20975"/>
          <a:stretch/>
        </p:blipFill>
        <p:spPr bwMode="auto">
          <a:xfrm>
            <a:off x="2627784" y="1412776"/>
            <a:ext cx="4032448" cy="50195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23493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naurok.com.ua/uploads/files/3634/2913/2904_html/images/2913.0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33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 descr="https://img1.liveinternet.ru/images/attach/c/7/98/144/98144477_111111__0037_00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1" t="15541" r="5597" b="48378"/>
          <a:stretch/>
        </p:blipFill>
        <p:spPr bwMode="auto">
          <a:xfrm>
            <a:off x="1185060" y="1628789"/>
            <a:ext cx="7056784" cy="36788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Прямоугольник 1"/>
          <p:cNvSpPr/>
          <p:nvPr/>
        </p:nvSpPr>
        <p:spPr>
          <a:xfrm>
            <a:off x="1691680" y="476672"/>
            <a:ext cx="59766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Соедини картинку со слогом, на который начинается её название.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2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s://naurok.com.ua/uploads/files/3634/2913/2904_html/images/2913.001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233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 descr="https://img1.liveinternet.ru/images/attach/c/7/98/144/98144477_111111__0037_000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1" t="56616" r="4794" b="6757"/>
          <a:stretch/>
        </p:blipFill>
        <p:spPr bwMode="auto">
          <a:xfrm>
            <a:off x="1403648" y="1776045"/>
            <a:ext cx="6571846" cy="3384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Прямоугольник 1"/>
          <p:cNvSpPr/>
          <p:nvPr/>
        </p:nvSpPr>
        <p:spPr>
          <a:xfrm>
            <a:off x="1547664" y="476672"/>
            <a:ext cx="58326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Прочитай первый слог, назови второй.</a:t>
            </a:r>
            <a:endParaRPr lang="ru-RU" sz="20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32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448</TotalTime>
  <Words>125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Муниципальное дошкольное образовательное учреждение детский сад № 32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USER</cp:lastModifiedBy>
  <cp:revision>43</cp:revision>
  <dcterms:created xsi:type="dcterms:W3CDTF">2018-04-18T11:48:38Z</dcterms:created>
  <dcterms:modified xsi:type="dcterms:W3CDTF">2020-04-26T18:33:29Z</dcterms:modified>
</cp:coreProperties>
</file>