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8DA1-D8A4-4D06-BA14-4883347F5553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62AC-4FB8-4BB6-AA03-54E9C7654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138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8DA1-D8A4-4D06-BA14-4883347F5553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62AC-4FB8-4BB6-AA03-54E9C7654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951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8DA1-D8A4-4D06-BA14-4883347F5553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62AC-4FB8-4BB6-AA03-54E9C7654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0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8DA1-D8A4-4D06-BA14-4883347F5553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62AC-4FB8-4BB6-AA03-54E9C7654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46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8DA1-D8A4-4D06-BA14-4883347F5553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62AC-4FB8-4BB6-AA03-54E9C7654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874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8DA1-D8A4-4D06-BA14-4883347F5553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62AC-4FB8-4BB6-AA03-54E9C7654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330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8DA1-D8A4-4D06-BA14-4883347F5553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62AC-4FB8-4BB6-AA03-54E9C7654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333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8DA1-D8A4-4D06-BA14-4883347F5553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62AC-4FB8-4BB6-AA03-54E9C7654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018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8DA1-D8A4-4D06-BA14-4883347F5553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62AC-4FB8-4BB6-AA03-54E9C7654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777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8DA1-D8A4-4D06-BA14-4883347F5553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62AC-4FB8-4BB6-AA03-54E9C7654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927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8DA1-D8A4-4D06-BA14-4883347F5553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62AC-4FB8-4BB6-AA03-54E9C7654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057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68DA1-D8A4-4D06-BA14-4883347F5553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D62AC-4FB8-4BB6-AA03-54E9C7654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05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2564" y="1637731"/>
            <a:ext cx="615790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i="1" dirty="0" smtClean="0"/>
              <a:t>Физкультурное</a:t>
            </a:r>
          </a:p>
          <a:p>
            <a:pPr algn="ctr"/>
            <a:r>
              <a:rPr lang="ru-RU" sz="4800" b="1" i="1" dirty="0" smtClean="0"/>
              <a:t>«Лягушка-квакушка» </a:t>
            </a:r>
            <a:endParaRPr lang="ru-RU" sz="4800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82889" y="3575713"/>
            <a:ext cx="106861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latin typeface="Constantia" panose="02030602050306030303" pitchFamily="18" charset="0"/>
              </a:rPr>
              <a:t>Поможет  сформировать умение самостоятельно </a:t>
            </a:r>
            <a:r>
              <a:rPr lang="ru-RU" sz="2400" b="1" i="1" dirty="0" smtClean="0">
                <a:latin typeface="Constantia" panose="02030602050306030303" pitchFamily="18" charset="0"/>
              </a:rPr>
              <a:t>двигаться, </a:t>
            </a:r>
            <a:r>
              <a:rPr lang="ru-RU" sz="2400" b="1" i="1" dirty="0">
                <a:latin typeface="Constantia" panose="02030602050306030303" pitchFamily="18" charset="0"/>
              </a:rPr>
              <a:t>выполнять индивидуальные и совместные движения</a:t>
            </a:r>
            <a:r>
              <a:rPr lang="ru-RU" sz="2400" b="1" i="1" dirty="0" smtClean="0">
                <a:latin typeface="Constantia" panose="02030602050306030303" pitchFamily="18" charset="0"/>
              </a:rPr>
              <a:t>.</a:t>
            </a:r>
            <a:endParaRPr lang="ru-RU" sz="2400" b="1" i="1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981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09064" y="501472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Посмотри, к нам пришёл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лягушонок. 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 сегодня он 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будет с тобой играть. 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09064" y="1629139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упражнение «Разомни ножки»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Исходное положение :ноги слегка расставлены , руки на поясе .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Выполнение: на счёт1-2 присесть руки вытянуть вперёд;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3-4 – вернутся в исходное положение.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Повторить упражнение 4 раза.</a:t>
            </a:r>
          </a:p>
          <a:p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Лягушка ножки разминает,</a:t>
            </a:r>
          </a:p>
          <a:p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Приседанья выполняет.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 забывайте  хвалить ребёнка . 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54" t="3042" r="5170" b="78450"/>
          <a:stretch/>
        </p:blipFill>
        <p:spPr>
          <a:xfrm>
            <a:off x="545910" y="1061030"/>
            <a:ext cx="4074068" cy="45754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23597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31307" y="696036"/>
            <a:ext cx="675564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упражнение «Улыбнись другу»</a:t>
            </a:r>
          </a:p>
          <a:p>
            <a:endParaRPr lang="ru-RU" sz="24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Исходное положение :ноги слегка расставлены , руки на поясе .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Выполнение: на счёт1-2 поворот влево;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3-4 вернутся в исходное положение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5-6 поворот вправо;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7-8 вернутся в исходное положение</a:t>
            </a:r>
          </a:p>
          <a:p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Повторить упражнение 3 раза.</a:t>
            </a:r>
          </a:p>
          <a:p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Влево повернулась,</a:t>
            </a:r>
          </a:p>
          <a:p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Вправо повернулась.</a:t>
            </a:r>
          </a:p>
          <a:p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Всем своим друзьям,</a:t>
            </a:r>
          </a:p>
          <a:p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лягушка улыбнулась.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 забывайте  хвалить ребёнка . 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22" t="73654" r="52985" b="4918"/>
          <a:stretch/>
        </p:blipFill>
        <p:spPr>
          <a:xfrm>
            <a:off x="996287" y="1126320"/>
            <a:ext cx="3452884" cy="4418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41355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63068" y="1225566"/>
            <a:ext cx="700130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упражнение «Лягушка прыгает»</a:t>
            </a:r>
          </a:p>
          <a:p>
            <a:endParaRPr lang="ru-RU" sz="24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Исходное положение :ноги слегка расставлены , руки на поясе .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Выполнение: прыжки на месте, чередуются с ходьбой на месте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Повторить упражнение 3 раза.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Очень любит лягушка скакать,</a:t>
            </a:r>
          </a:p>
          <a:p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Попробуй-ка  ты квакушку догнать.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 забывайте  хвалить ребёнка . 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64" t="48340" r="5518" b="29476"/>
          <a:stretch/>
        </p:blipFill>
        <p:spPr>
          <a:xfrm>
            <a:off x="368489" y="477671"/>
            <a:ext cx="3671247" cy="52814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95832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19" t="72405" r="7664" b="3403"/>
          <a:stretch/>
        </p:blipFill>
        <p:spPr>
          <a:xfrm>
            <a:off x="1485297" y="995904"/>
            <a:ext cx="2649974" cy="52145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6974006" y="1883391"/>
            <a:ext cx="47221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Здорово мы поскакали,</a:t>
            </a:r>
          </a:p>
          <a:p>
            <a:r>
              <a:rPr lang="ru-RU" sz="2400" b="1" i="1" dirty="0" smtClean="0"/>
              <a:t>Ножки хорошо размяли.</a:t>
            </a:r>
          </a:p>
          <a:p>
            <a:r>
              <a:rPr lang="ru-RU" sz="2400" b="1" i="1" dirty="0" smtClean="0"/>
              <a:t>Можно нам и поиграть,</a:t>
            </a:r>
          </a:p>
          <a:p>
            <a:r>
              <a:rPr lang="ru-RU" sz="2400" b="1" i="1" dirty="0" smtClean="0"/>
              <a:t>Как лягушка покричать. </a:t>
            </a:r>
            <a:endParaRPr lang="ru-RU" sz="24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86056" y="4309406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Спросите у ребёнка как кричит лягушка?</a:t>
            </a:r>
          </a:p>
          <a:p>
            <a:r>
              <a:rPr lang="ru-RU" sz="2400" dirty="0" smtClean="0"/>
              <a:t>Покричите как лягушка.</a:t>
            </a:r>
          </a:p>
          <a:p>
            <a:r>
              <a:rPr lang="ru-RU" sz="2400" dirty="0" smtClean="0"/>
              <a:t>Попрощайтесь с лягушонком, и скажите ему пока.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31809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6162" y="1978925"/>
            <a:ext cx="978184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0" b="1" i="1" dirty="0" smtClean="0"/>
              <a:t>Спасибо за внимание</a:t>
            </a:r>
            <a:endParaRPr lang="ru-RU" sz="8000" b="1" i="1" dirty="0"/>
          </a:p>
        </p:txBody>
      </p:sp>
    </p:spTree>
    <p:extLst>
      <p:ext uri="{BB962C8B-B14F-4D97-AF65-F5344CB8AC3E}">
        <p14:creationId xmlns:p14="http://schemas.microsoft.com/office/powerpoint/2010/main" val="22001206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232</Words>
  <Application>Microsoft Office PowerPoint</Application>
  <PresentationFormat>Широкоэкранный</PresentationFormat>
  <Paragraphs>42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Constantia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2020-06-15T14:17:33Z</dcterms:created>
  <dcterms:modified xsi:type="dcterms:W3CDTF">2020-06-15T15:06:34Z</dcterms:modified>
</cp:coreProperties>
</file>