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56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31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75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76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87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15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43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18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3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8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0E3FA-51FC-4A25-937B-B986A160739E}" type="datetimeFigureOut">
              <a:rPr lang="ru-RU" smtClean="0"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BE569-10E8-4906-9CE4-BC2959ED42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47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7773" y="617396"/>
            <a:ext cx="9144000" cy="2387600"/>
          </a:xfrm>
        </p:spPr>
        <p:txBody>
          <a:bodyPr/>
          <a:lstStyle/>
          <a:p>
            <a:r>
              <a:rPr lang="ru-RU" b="1" i="1" dirty="0" smtClean="0"/>
              <a:t>Рисование</a:t>
            </a:r>
            <a:br>
              <a:rPr lang="ru-RU" b="1" i="1" dirty="0" smtClean="0"/>
            </a:br>
            <a:r>
              <a:rPr lang="ru-RU" b="1" i="1" dirty="0" smtClean="0"/>
              <a:t>«Травка для Бори»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Вызывает интерес к работе с красками. Способствует навыку рисования вертикальных линий.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18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5" t="9497" r="25000"/>
          <a:stretch/>
        </p:blipFill>
        <p:spPr>
          <a:xfrm>
            <a:off x="6919416" y="320399"/>
            <a:ext cx="4722125" cy="58914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696038" y="798071"/>
            <a:ext cx="62233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Смотри кто к нам пришёл, это же телёнок </a:t>
            </a:r>
          </a:p>
          <a:p>
            <a:r>
              <a:rPr lang="ru-RU" sz="2400" dirty="0" smtClean="0"/>
              <a:t>Борька. Смотри, он грустный. Давай спросим что случилось?  Оказывается Боря сегодня ещё не завтракал.</a:t>
            </a:r>
          </a:p>
          <a:p>
            <a:r>
              <a:rPr lang="ru-RU" sz="2400" dirty="0" smtClean="0"/>
              <a:t>Мама просила его утром поесть кашу, но Борька капризничал и отказался. А сейчас ему хочется есть, а мама и папа ушли на работу. Давай накормим Борьку.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4908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9053" y="1429656"/>
            <a:ext cx="49404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Спросите у ребёнку, чем можно угостить телёнка Борьку? Телёнок как и все коровы любит есть траву. А какого цвета трава? Конечно трава зелёная.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68" r="75069"/>
          <a:stretch/>
        </p:blipFill>
        <p:spPr>
          <a:xfrm>
            <a:off x="7219666" y="236395"/>
            <a:ext cx="3807725" cy="6264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6255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603" y="586854"/>
            <a:ext cx="113549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Предложите ребёнку нарисовать для </a:t>
            </a:r>
            <a:r>
              <a:rPr lang="ru-RU" sz="2400" dirty="0"/>
              <a:t>Б</a:t>
            </a:r>
            <a:r>
              <a:rPr lang="ru-RU" sz="2400" dirty="0" smtClean="0"/>
              <a:t>орьки зелёную свежую траву.</a:t>
            </a:r>
          </a:p>
          <a:p>
            <a:r>
              <a:rPr lang="ru-RU" sz="2400" dirty="0" smtClean="0"/>
              <a:t>Для этого заранее подготовьте лист бумаги, стакан с водой, кисточку, гуашь зелёного цвета. И нарисуйте вместе с ребёнком зелёную травку для Бориса. Сначала предложите ребёнку взять правильно кисточку. Затем медленно нарисуйте короткие вертикальные линии по всему листу. 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44" y="2798025"/>
            <a:ext cx="4759372" cy="3067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194" y="2309650"/>
            <a:ext cx="3446343" cy="3446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8749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61" r="6780" b="9269"/>
          <a:stretch/>
        </p:blipFill>
        <p:spPr>
          <a:xfrm>
            <a:off x="5390866" y="747350"/>
            <a:ext cx="6543745" cy="5007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586856" y="601005"/>
            <a:ext cx="4476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Вот какой ты молодец, столько много нарисовал травы.  Теперь Борька сытый и может опять идти гулять.</a:t>
            </a:r>
          </a:p>
          <a:p>
            <a:r>
              <a:rPr lang="ru-RU" sz="2400" dirty="0" smtClean="0"/>
              <a:t>Спросите у ребёнка чем он накормил Борьку?</a:t>
            </a:r>
          </a:p>
          <a:p>
            <a:r>
              <a:rPr lang="ru-RU" sz="2400" dirty="0" smtClean="0"/>
              <a:t>Какого цвета травка?</a:t>
            </a:r>
          </a:p>
          <a:p>
            <a:r>
              <a:rPr lang="ru-RU" sz="2400" dirty="0" smtClean="0"/>
              <a:t>Как Борька говорит спасибо?</a:t>
            </a:r>
          </a:p>
          <a:p>
            <a:r>
              <a:rPr lang="ru-RU" sz="2400" dirty="0" smtClean="0"/>
              <a:t>Кричит </a:t>
            </a:r>
            <a:r>
              <a:rPr lang="ru-RU" sz="2400" dirty="0" err="1" smtClean="0"/>
              <a:t>му-му-му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84308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0693" y="2197290"/>
            <a:ext cx="88184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7200" b="1" i="1" dirty="0" smtClean="0"/>
              <a:t>Спасибо за внимание</a:t>
            </a:r>
            <a:endParaRPr 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3036044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196</Words>
  <Application>Microsoft Office PowerPoint</Application>
  <PresentationFormat>Широкоэкранный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Рисование «Травка для Бори»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Рисование «Травка для Бори»</dc:title>
  <dc:creator>User</dc:creator>
  <cp:lastModifiedBy>User</cp:lastModifiedBy>
  <cp:revision>5</cp:revision>
  <dcterms:created xsi:type="dcterms:W3CDTF">2020-06-12T17:50:09Z</dcterms:created>
  <dcterms:modified xsi:type="dcterms:W3CDTF">2020-06-12T18:35:50Z</dcterms:modified>
</cp:coreProperties>
</file>