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4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1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3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6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1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182D-06BC-43C7-A84A-2E17FE4CB9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10B5-8822-40D3-B2A4-DFD99E8B8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0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176" y="996287"/>
            <a:ext cx="8004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сокровища»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835" y="3963621"/>
            <a:ext cx="11191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этой нехитрой игры в песок можно научить ребенка различать  признаки и свойства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267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868" y="4433671"/>
            <a:ext cx="1169613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прогулки, предложите ребёнку поиграть. 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начале игры закопайте в песке несколько сокровищ. Это могут быть небольшие шарики, крупные бусины, 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ракушки,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речные и морские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камешки. Предложите ребёнку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совочек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ведёрочко.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542502"/>
            <a:ext cx="6171343" cy="389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30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4813740"/>
            <a:ext cx="1121846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Попросите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малыша разыскать эти сокровища и сгруппировать их по какому-либо признаку. Например, можно сгруппировать предметы по цвету, размеру, форме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20" y="351776"/>
            <a:ext cx="4461964" cy="44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8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734" y="4755342"/>
            <a:ext cx="1025856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того, как все сокровища будут найдены и сгруппированы, попросите ребенка посчитать, сколько же он нашел сокровищ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17108" r="16694" b="14384"/>
          <a:stretch/>
        </p:blipFill>
        <p:spPr>
          <a:xfrm>
            <a:off x="953068" y="1243195"/>
            <a:ext cx="2704532" cy="267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3" b="12378"/>
          <a:stretch/>
        </p:blipFill>
        <p:spPr>
          <a:xfrm>
            <a:off x="4178491" y="293426"/>
            <a:ext cx="3782704" cy="216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4473" r="5252" b="7286"/>
          <a:stretch/>
        </p:blipFill>
        <p:spPr>
          <a:xfrm>
            <a:off x="8288742" y="982638"/>
            <a:ext cx="2975213" cy="296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3961" r="3312" b="4655"/>
          <a:stretch/>
        </p:blipFill>
        <p:spPr>
          <a:xfrm>
            <a:off x="4451877" y="2599446"/>
            <a:ext cx="3235932" cy="21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02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9" y="3439236"/>
            <a:ext cx="5641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45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2020-06-09T14:57:16Z</dcterms:created>
  <dcterms:modified xsi:type="dcterms:W3CDTF">2020-06-11T19:43:40Z</dcterms:modified>
</cp:coreProperties>
</file>