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81" r:id="rId4"/>
    <p:sldId id="289" r:id="rId5"/>
    <p:sldId id="290" r:id="rId6"/>
    <p:sldId id="283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1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8640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Муниципальное дошкольное образовательное учреждение детский сад № 32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8136904" cy="5688632"/>
          </a:xfrm>
        </p:spPr>
        <p:txBody>
          <a:bodyPr>
            <a:normAutofit fontScale="85000" lnSpcReduction="10000"/>
          </a:bodyPr>
          <a:lstStyle/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№2</a:t>
            </a:r>
          </a:p>
          <a:p>
            <a:r>
              <a:rPr lang="ru-RU" sz="65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Задания для детей 6 – 7 лет по русскому языку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</a:rPr>
              <a:t>Учитель-логопед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Назарко Н.А.</a:t>
            </a: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>
              <a:solidFill>
                <a:schemeClr val="tx1"/>
              </a:solidFill>
              <a:latin typeface="Times New Roman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Май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2020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img.labirint.ru/rcimg/57bc8e230629e181e1967f94c95caac6/1920x1080/comments_pic/1328/1_a8aee75a26a903277e5e0cce9f35a82c_1373539096.jpg?13735394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b="10612"/>
          <a:stretch/>
        </p:blipFill>
        <p:spPr bwMode="auto">
          <a:xfrm>
            <a:off x="1979712" y="1484784"/>
            <a:ext cx="4693485" cy="48628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83568" y="260649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слово слева. Справа написано другое слово, догадайся какое? Подумай, какую букву нужно вставить, чтобы получить новое слово? Картинки тебе помогут.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" y="2760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764705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 в предложениях перепутались, расставь их по порядку, назови получившееся предложения.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1.liveinternet.ru/images/attach/c/7/97/777/97777143_chast_2__10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11212" b="31370"/>
          <a:stretch/>
        </p:blipFill>
        <p:spPr bwMode="auto">
          <a:xfrm>
            <a:off x="2204186" y="1772815"/>
            <a:ext cx="4735627" cy="40536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9613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img2.labirint.ru/rcimg/d1464acd047bab6f0a6d56f49db40334/1920x1080/books39/387412/ph_1.jpg?15637122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r="48961" b="5201"/>
          <a:stretch/>
        </p:blipFill>
        <p:spPr bwMode="auto">
          <a:xfrm>
            <a:off x="2051720" y="836712"/>
            <a:ext cx="4518729" cy="57540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403648" y="33265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рассказ с картинками.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img2.labirint.ru/rcimg/d1464acd047bab6f0a6d56f49db40334/1920x1080/books39/387412/ph_1.jpg?15637122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7" t="9251" b="4797"/>
          <a:stretch/>
        </p:blipFill>
        <p:spPr bwMode="auto">
          <a:xfrm>
            <a:off x="2123728" y="674136"/>
            <a:ext cx="4464496" cy="57244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34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зверей какую маску надевал?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9"/>
            <a:ext cx="9144000" cy="726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6840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 картинки. Как их назвать одним словом? Какие ещё овощи ты знаешь?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bookree.org/loader/img.php?dir=16fe046bfab4e281207b6ce0cdd35e13&amp;file=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9115" r="1847" b="65826"/>
          <a:stretch/>
        </p:blipFill>
        <p:spPr bwMode="auto">
          <a:xfrm>
            <a:off x="2013182" y="1112550"/>
            <a:ext cx="4901610" cy="164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99695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каждой строчке спрятаны названия овощей, найди их.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bookree.org/loader/img.php?dir=16fe046bfab4e281207b6ce0cdd35e13&amp;file=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47647" r="6148" b="9842"/>
          <a:stretch/>
        </p:blipFill>
        <p:spPr bwMode="auto">
          <a:xfrm>
            <a:off x="2299015" y="3704838"/>
            <a:ext cx="4476308" cy="27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aurok.com.ua/uploads/files/3634/2913/2904_html/images/2913.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i.pinimg.com/originals/22/1f/c1/221fc18ab7ba243ca4db699fe65f5e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17716"/>
            <a:ext cx="4925226" cy="572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648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как подаёт голос?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479</TotalTime>
  <Words>110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дошкольное образовательное учреждение детский сад № 32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43</cp:revision>
  <dcterms:created xsi:type="dcterms:W3CDTF">2018-04-18T11:48:38Z</dcterms:created>
  <dcterms:modified xsi:type="dcterms:W3CDTF">2020-04-26T16:45:03Z</dcterms:modified>
</cp:coreProperties>
</file>