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7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640960" cy="8640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Муниципальное дошкольное образовательное учреждение детский сад № 32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8136904" cy="5688632"/>
          </a:xfrm>
        </p:spPr>
        <p:txBody>
          <a:bodyPr>
            <a:normAutofit fontScale="85000" lnSpcReduction="10000"/>
          </a:bodyPr>
          <a:lstStyle/>
          <a:p>
            <a:r>
              <a:rPr lang="ru-RU" sz="65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№3</a:t>
            </a:r>
          </a:p>
          <a:p>
            <a:r>
              <a:rPr lang="ru-RU" sz="65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Задания для детей 6 – 7 лет по русскому языку </a:t>
            </a:r>
          </a:p>
          <a:p>
            <a:pPr algn="r"/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Учитель-логопед 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Назарко Н.А.</a:t>
            </a:r>
          </a:p>
          <a:p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</a:endParaRPr>
          </a:p>
          <a:p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</a:rPr>
              <a:t>Май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2020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umochki.ru/images/zadaniya/7-let/zadaniya-dlya-detey-7-let-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3" b="10337"/>
          <a:stretch/>
        </p:blipFill>
        <p:spPr bwMode="auto">
          <a:xfrm>
            <a:off x="2138688" y="1775636"/>
            <a:ext cx="4866624" cy="47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33265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Прочитай слово слева. Справа написано другое слово, догадайся какое? Подумай, какую букву нужно вставить, чтобы получить новое слово? Картинки тебе помогут.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img.labirint.ru/rcimg/9ed254646bd1ca52118382961f70ce1d/1920x1080/comments_pic/0837/02lab4hrv1221420919.jpg?12214209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" t="10916" r="2449" b="9908"/>
          <a:stretch/>
        </p:blipFill>
        <p:spPr bwMode="auto">
          <a:xfrm>
            <a:off x="2123728" y="1517818"/>
            <a:ext cx="4680520" cy="4976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62068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Подумай, какую букву нужно вставить, чтобы получить слово?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Прочитай слово. Найди картинку.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s://avatars.mds.yandex.net/get-pdb/2397645/47062108-e0d0-4403-b544-c13e312437b4/s12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" t="8088" r="3673" b="8452"/>
          <a:stretch/>
        </p:blipFill>
        <p:spPr bwMode="auto">
          <a:xfrm>
            <a:off x="2375756" y="1373124"/>
            <a:ext cx="4248472" cy="53467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620689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Помоги лягушке расставить гласные буквы по местам. Прочитай получившиеся слова.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s://i.pinimg.com/originals/16/7c/57/167c57f9229d96eba872ec7f4ed77c1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15758" r="4916" b="7087"/>
          <a:stretch/>
        </p:blipFill>
        <p:spPr bwMode="auto">
          <a:xfrm>
            <a:off x="2195736" y="1340768"/>
            <a:ext cx="4464496" cy="4818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2656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Соедини между собой слоги так, чтобы получились имена героев, нарисованных ниже.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476672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мишки шарики, на которых написано слово, обозначающее время года. У зайки – часть суток.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img.labirint.ru/rcimg/849d391c3ad28846eb966e6055eab624/1920x1080/comments_pic/0837/03lab4hrv1221420919.jpg?12214209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 t="12176" r="3303" b="51587"/>
          <a:stretch/>
        </p:blipFill>
        <p:spPr bwMode="auto">
          <a:xfrm>
            <a:off x="2643181" y="1184558"/>
            <a:ext cx="3857638" cy="19797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3140968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облаках написаны слоги. Помоги жирафу составить из слогов слова, обозначающие фрукты.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mg.labirint.ru/rcimg/849d391c3ad28846eb966e6055eab624/1920x1080/comments_pic/0837/03lab4hrv1221420919.jpg?12214209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" t="54650" r="2722" b="8249"/>
          <a:stretch/>
        </p:blipFill>
        <p:spPr bwMode="auto">
          <a:xfrm>
            <a:off x="2267744" y="3963450"/>
            <a:ext cx="4608512" cy="2376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6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-kpt.ru/wp-content/uploads/2019/03/b736f9f857dc54a5c0c11cd861fa1ae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4"/>
          <a:stretch/>
        </p:blipFill>
        <p:spPr bwMode="auto">
          <a:xfrm>
            <a:off x="124952" y="188640"/>
            <a:ext cx="8911544" cy="57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28384" y="553071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Крот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</TotalTime>
  <Words>134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Муниципальное дошкольное образовательное учреждение детский сад № 32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42</cp:revision>
  <dcterms:created xsi:type="dcterms:W3CDTF">2018-04-18T11:48:38Z</dcterms:created>
  <dcterms:modified xsi:type="dcterms:W3CDTF">2020-04-26T18:51:29Z</dcterms:modified>
</cp:coreProperties>
</file>