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91" r:id="rId3"/>
    <p:sldId id="281" r:id="rId4"/>
    <p:sldId id="292" r:id="rId5"/>
    <p:sldId id="289" r:id="rId6"/>
    <p:sldId id="283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8640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Муниципальное дошкольное образовательное учреждение детский сад № 32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8136904" cy="5688632"/>
          </a:xfrm>
        </p:spPr>
        <p:txBody>
          <a:bodyPr>
            <a:normAutofit fontScale="85000" lnSpcReduction="10000"/>
          </a:bodyPr>
          <a:lstStyle/>
          <a:p>
            <a:r>
              <a:rPr lang="ru-RU" sz="6500" b="1" smtClean="0">
                <a:solidFill>
                  <a:schemeClr val="tx2"/>
                </a:solidFill>
                <a:latin typeface="Times New Roman"/>
                <a:ea typeface="Times New Roman"/>
              </a:rPr>
              <a:t>№4</a:t>
            </a:r>
            <a:endParaRPr lang="ru-RU" sz="65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Задания для детей 6 – 7 лет по русскому языку 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</a:rPr>
              <a:t>Учитель-логопед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Назарко Н.А.</a:t>
            </a: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Май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2020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83671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Наверху написаны слоги, прочитай их. Найди слова, которые начинаются с этих слогов.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g1.liveinternet.ru/images/attach/c/6/93/460/93460683_large_djvutmp55_0001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22648" r="3319" b="6602"/>
          <a:stretch/>
        </p:blipFill>
        <p:spPr bwMode="auto">
          <a:xfrm>
            <a:off x="1919632" y="1765006"/>
            <a:ext cx="4903438" cy="4465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zy-home-ideas.com/wp-content/uploads/2017/04/miezhpriedmietnaia-olimpiada-1-klass_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7"/>
          <a:stretch/>
        </p:blipFill>
        <p:spPr bwMode="auto">
          <a:xfrm>
            <a:off x="467544" y="260648"/>
            <a:ext cx="7992888" cy="59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45333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Гроза, шарф, бабочка, утки, бочка, дым.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img.mamochka-talk.ru/images_mama_talk/help/00002/IA7Pg-hEJ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"/>
          <a:stretch/>
        </p:blipFill>
        <p:spPr bwMode="auto">
          <a:xfrm>
            <a:off x="1914450" y="116632"/>
            <a:ext cx="5095875" cy="632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273630/9812bd9b-4ed1-49ed-b1b4-f4f2e7a0e5e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7367" cy="64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i.pinimg.com/736x/67/fb/b7/67fbb75a80367cb770f929152157f8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/>
          <a:stretch/>
        </p:blipFill>
        <p:spPr bwMode="auto">
          <a:xfrm>
            <a:off x="2301117" y="1628800"/>
            <a:ext cx="4556883" cy="4783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20689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Прочитай слоги.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 слова, которые начинаются с этих слогов.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aclub.ru/tim/2f9df8f904a5dbdb41e3c24792322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" y="188640"/>
            <a:ext cx="904875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437</TotalTime>
  <Words>67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дошкольное образовательное учреждение детский сад № 32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43</cp:revision>
  <dcterms:created xsi:type="dcterms:W3CDTF">2018-04-18T11:48:38Z</dcterms:created>
  <dcterms:modified xsi:type="dcterms:W3CDTF">2020-04-26T19:25:44Z</dcterms:modified>
</cp:coreProperties>
</file>