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81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детский сад № 32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8136904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№5</a:t>
            </a:r>
            <a:endParaRPr lang="ru-RU" sz="65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Задания для детей 6 – 7 лет по русскому языку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Учитель-логопед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Назарко Н.А.</a:t>
            </a: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Май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2020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3168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Разгадай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ребусы.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(шутка, экран, роса, пирог, рыбак, поднос)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s04.infourok.ru/uploads/ex/0764/00025153-8bd27a18/hello_html_m2b76c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 bwMode="auto">
          <a:xfrm>
            <a:off x="3316223" y="0"/>
            <a:ext cx="5827777" cy="67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af/0001cee6-852d14d3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слогов в каждом слове? Найди для  картинки  подходящую схему.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g.labirint.ru/rcimg/abc0a1bcd4bada34b1c0ad7a62887acb/1920x1080/comments_pic/0801/02labct8o1230676754.jpg?12306767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8982" r="4799" b="8657"/>
          <a:stretch/>
        </p:blipFill>
        <p:spPr bwMode="auto">
          <a:xfrm>
            <a:off x="1907704" y="1136674"/>
            <a:ext cx="5600349" cy="534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374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Разгадай ребусы.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Подсказка (радуга, сорока, мука, люк, баранка, столб)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xn----7sbbzn3afjs.xn--p1ai/63/089/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8197" r="5219" b="2006"/>
          <a:stretch/>
        </p:blipFill>
        <p:spPr bwMode="auto">
          <a:xfrm>
            <a:off x="4179340" y="188640"/>
            <a:ext cx="4964660" cy="66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Замени картинки словами и прочти рассказ. Придумай окончание рассказа.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detsadmickeymouse.ru/82/juju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r="4191" b="3677"/>
          <a:stretch/>
        </p:blipFill>
        <p:spPr bwMode="auto">
          <a:xfrm>
            <a:off x="4030056" y="39233"/>
            <a:ext cx="5113944" cy="66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mega-talant.com/uploads/files/138883/83017/87958_images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451</TotalTime>
  <Words>83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дошкольное образовательное учреждение детский сад № 32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42</cp:revision>
  <dcterms:created xsi:type="dcterms:W3CDTF">2018-04-18T11:48:38Z</dcterms:created>
  <dcterms:modified xsi:type="dcterms:W3CDTF">2020-04-26T20:19:23Z</dcterms:modified>
</cp:coreProperties>
</file>