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90" r:id="rId4"/>
    <p:sldId id="281" r:id="rId5"/>
    <p:sldId id="289" r:id="rId6"/>
    <p:sldId id="283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8640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Муниципальное дошкольное образовательное учреждение детский сад № 32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8064896" cy="5328592"/>
          </a:xfrm>
        </p:spPr>
        <p:txBody>
          <a:bodyPr>
            <a:normAutofit fontScale="85000" lnSpcReduction="10000"/>
          </a:bodyPr>
          <a:lstStyle/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№7</a:t>
            </a:r>
          </a:p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Задания для детей 6 – 7 лет по русскому языку 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</a:rPr>
              <a:t>Учитель-логопед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Назарко Н.А.</a:t>
            </a: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Май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 2020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686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Реши ребусы.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Подсказка (бабочка, баранка, рука, акула, платок, завтра)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.pinimg.com/originals/c0/b8/20/c0b82025d2032e6dddbe7947b1f50a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9" y="1844824"/>
            <a:ext cx="8177942" cy="40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Найди правильную букву, прочитай слова.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1949437/3f4d70a3-5ef4-418a-8a81-e97f9486bb7b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12566" r="5603" b="45306"/>
          <a:stretch/>
        </p:blipFill>
        <p:spPr bwMode="auto">
          <a:xfrm>
            <a:off x="1653781" y="1410833"/>
            <a:ext cx="583643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47667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Расставь буквы в указанном порядке. Прочитай слова.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pdb/1949437/3f4d70a3-5ef4-418a-8a81-e97f9486bb7b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63503" r="3931" b="7058"/>
          <a:stretch/>
        </p:blipFill>
        <p:spPr bwMode="auto">
          <a:xfrm>
            <a:off x="1835696" y="1988840"/>
            <a:ext cx="5730418" cy="23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рассказ. Вместо картинок вставь  нужные слова.</a:t>
            </a:r>
          </a:p>
        </p:txBody>
      </p:sp>
      <p:pic>
        <p:nvPicPr>
          <p:cNvPr id="4" name="Picture 2" descr="https://i.pinimg.com/736x/97/fa/00/97fa0092fa1db6d7cbbc64e443229d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33313"/>
          <a:stretch/>
        </p:blipFill>
        <p:spPr bwMode="auto">
          <a:xfrm>
            <a:off x="1835696" y="1373619"/>
            <a:ext cx="5025889" cy="418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Реши ребусы.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04.infourok.ru/uploads/ex/126c/000ac0cb-9c6f2348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6804" r="4499" b="7850"/>
          <a:stretch/>
        </p:blipFill>
        <p:spPr bwMode="auto">
          <a:xfrm>
            <a:off x="1265274" y="1352353"/>
            <a:ext cx="6858000" cy="42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Посмотри на картинку слева, прочитай слово, замени в слове одну букву, получи новое слово.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736x/a7/b4/64/a7b4644ae835d12ab4116ca8224b66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b="4716"/>
          <a:stretch/>
        </p:blipFill>
        <p:spPr bwMode="auto">
          <a:xfrm>
            <a:off x="2136607" y="1556792"/>
            <a:ext cx="4654762" cy="4854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513</TotalTime>
  <Words>89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Муниципальное дошкольное образовательное учреждение детский сад № 32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49</cp:revision>
  <dcterms:created xsi:type="dcterms:W3CDTF">2018-04-18T11:48:38Z</dcterms:created>
  <dcterms:modified xsi:type="dcterms:W3CDTF">2020-04-27T18:33:37Z</dcterms:modified>
</cp:coreProperties>
</file>