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2" r:id="rId2"/>
    <p:sldId id="257" r:id="rId3"/>
    <p:sldId id="290" r:id="rId4"/>
    <p:sldId id="281" r:id="rId5"/>
    <p:sldId id="289" r:id="rId6"/>
    <p:sldId id="283" r:id="rId7"/>
    <p:sldId id="291" r:id="rId8"/>
    <p:sldId id="29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1D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41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88641"/>
            <a:ext cx="8640960" cy="864096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latin typeface="Times New Roman"/>
                <a:ea typeface="Times New Roman"/>
                <a:cs typeface="Times New Roman"/>
              </a:rPr>
              <a:t>Муниципальное дошкольное образовательное учреждение детский сад № 32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/>
            </a:r>
            <a:br>
              <a:rPr lang="ru-RU" sz="2000" dirty="0">
                <a:latin typeface="Times New Roman"/>
                <a:ea typeface="Calibri"/>
                <a:cs typeface="Times New Roman"/>
              </a:rPr>
            </a:b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1124744"/>
            <a:ext cx="8064896" cy="5328592"/>
          </a:xfrm>
        </p:spPr>
        <p:txBody>
          <a:bodyPr>
            <a:normAutofit fontScale="85000" lnSpcReduction="10000"/>
          </a:bodyPr>
          <a:lstStyle/>
          <a:p>
            <a:r>
              <a:rPr lang="ru-RU" sz="6500" b="1" dirty="0" smtClean="0">
                <a:solidFill>
                  <a:schemeClr val="tx2"/>
                </a:solidFill>
                <a:latin typeface="Times New Roman"/>
                <a:ea typeface="Times New Roman"/>
              </a:rPr>
              <a:t>№8</a:t>
            </a:r>
          </a:p>
          <a:p>
            <a:r>
              <a:rPr lang="ru-RU" sz="6500" b="1" dirty="0" smtClean="0">
                <a:solidFill>
                  <a:schemeClr val="tx2"/>
                </a:solidFill>
                <a:latin typeface="Times New Roman"/>
                <a:ea typeface="Times New Roman"/>
              </a:rPr>
              <a:t>Задания для детей 6 – 7 лет по русскому языку </a:t>
            </a:r>
          </a:p>
          <a:p>
            <a:pPr algn="r"/>
            <a:endParaRPr lang="ru-RU" dirty="0" smtClean="0">
              <a:solidFill>
                <a:schemeClr val="tx1"/>
              </a:solidFill>
              <a:latin typeface="Times New Roman"/>
            </a:endParaRPr>
          </a:p>
          <a:p>
            <a:pPr algn="r"/>
            <a:endParaRPr lang="ru-RU" dirty="0">
              <a:solidFill>
                <a:schemeClr val="tx1"/>
              </a:solidFill>
              <a:latin typeface="Times New Roman"/>
            </a:endParaRPr>
          </a:p>
          <a:p>
            <a:pPr algn="r"/>
            <a:r>
              <a:rPr lang="ru-RU" dirty="0" smtClean="0">
                <a:solidFill>
                  <a:schemeClr val="tx1"/>
                </a:solidFill>
                <a:latin typeface="Times New Roman"/>
              </a:rPr>
              <a:t>Учитель-логопед </a:t>
            </a:r>
            <a:r>
              <a:rPr lang="ru-RU" dirty="0">
                <a:solidFill>
                  <a:schemeClr val="tx1"/>
                </a:solidFill>
                <a:latin typeface="Times New Roman"/>
              </a:rPr>
              <a:t>Назарко Н.А.</a:t>
            </a:r>
          </a:p>
          <a:p>
            <a:endParaRPr lang="ru-RU" dirty="0" smtClean="0">
              <a:solidFill>
                <a:schemeClr val="tx1"/>
              </a:solidFill>
              <a:latin typeface="Times New Roman"/>
            </a:endParaRPr>
          </a:p>
          <a:p>
            <a:endParaRPr lang="ru-RU" dirty="0">
              <a:solidFill>
                <a:schemeClr val="tx1"/>
              </a:solidFill>
              <a:latin typeface="Times New Roman"/>
            </a:endParaRPr>
          </a:p>
          <a:p>
            <a:endParaRPr lang="ru-RU" dirty="0" smtClean="0">
              <a:solidFill>
                <a:schemeClr val="tx1"/>
              </a:solidFill>
              <a:latin typeface="Times New Roman"/>
            </a:endParaRPr>
          </a:p>
          <a:p>
            <a:endParaRPr lang="ru-RU" dirty="0">
              <a:solidFill>
                <a:schemeClr val="tx1"/>
              </a:solidFill>
              <a:latin typeface="Times New Roman"/>
            </a:endParaRPr>
          </a:p>
          <a:p>
            <a:endParaRPr lang="ru-RU" sz="2000" dirty="0" smtClean="0">
              <a:solidFill>
                <a:schemeClr val="tx1"/>
              </a:solidFill>
              <a:latin typeface="Times New Roman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/>
              </a:rPr>
              <a:t>Май</a:t>
            </a:r>
            <a:r>
              <a:rPr lang="ru-RU" sz="2000" dirty="0" smtClean="0">
                <a:solidFill>
                  <a:schemeClr val="tx1"/>
                </a:solidFill>
                <a:latin typeface="Times New Roman"/>
              </a:rPr>
              <a:t> 2020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44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naurok.com.ua/uploads/files/3634/2913/2904_html/images/2913.001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144000" cy="706863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755576" y="260648"/>
            <a:ext cx="7128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Реши ребусы. 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bigslide.ru/images/19/18146/960/img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333464"/>
            <a:ext cx="5411870" cy="40589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468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naurok.com.ua/uploads/files/3634/2913/2904_html/images/2913.001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233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755576" y="476672"/>
            <a:ext cx="77768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Найди к каждому слову – картинке подходящую звуковую схему. </a:t>
            </a:r>
            <a:endParaRPr lang="ru-R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s://konspekta.net/poisk-ruru/baza18/14288265003410.files/image0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335" y="1268760"/>
            <a:ext cx="3807346" cy="47782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070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naurok.com.ua/uploads/files/3634/2913/2904_html/images/2913.001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233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755576" y="476672"/>
            <a:ext cx="77768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Составь звуковые схемы слов. Синий квадрат – твёрдый согласный звук, зелёный – мягкий согласный, красный – гласный.</a:t>
            </a:r>
            <a:endParaRPr lang="ru-R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s://shkola7gnomov.ru/upload/resize_cache/iblock/151/1500_800_1/151189e96c2091a6500ab03ca6148a1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95" r="50000" b="13385"/>
          <a:stretch/>
        </p:blipFill>
        <p:spPr bwMode="auto">
          <a:xfrm>
            <a:off x="2411760" y="1628800"/>
            <a:ext cx="4176464" cy="40649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132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naurok.com.ua/uploads/files/3634/2913/2904_html/images/2913.001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233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179512" y="476672"/>
            <a:ext cx="34563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20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20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Прочитай 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рассказ. Вместо картинок вставь  нужные слова.</a:t>
            </a:r>
          </a:p>
        </p:txBody>
      </p:sp>
      <p:pic>
        <p:nvPicPr>
          <p:cNvPr id="1026" name="Picture 2" descr="https://i.pinimg.com/736x/d5/08/3b/d5083b15f328ff5c09411b5967a0030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-31860"/>
            <a:ext cx="5112568" cy="6862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493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naurok.com.ua/uploads/files/3634/2913/2904_html/images/2913.001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233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683568" y="476673"/>
            <a:ext cx="76328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20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Найди к каждому слову – картинке 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подходящую схему, обрати внимание на ударение. </a:t>
            </a:r>
            <a:endParaRPr lang="ru-R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s://ds04.infourok.ru/uploads/ex/0647/0006bd06-f50306ad/hello_html_578ceb6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455" y="1772816"/>
            <a:ext cx="3147066" cy="38372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032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naurok.com.ua/uploads/files/3634/2913/2904_html/images/2913.001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233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2" name="Picture 2" descr="https://ds04.infourok.ru/uploads/ex/11e6/00118a8d-6ee3991c/img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268760"/>
            <a:ext cx="6181694" cy="46362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296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naurok.com.ua/uploads/files/3634/2913/2904_html/images/2913.001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233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https://fsd.kopilkaurokov.ru/up/html/2019/11/17/k_5dd14cac93884/img_user_file_5dd14cae388e1_2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052736"/>
            <a:ext cx="5807968" cy="43559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056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530</TotalTime>
  <Words>83</Words>
  <Application>Microsoft Office PowerPoint</Application>
  <PresentationFormat>Экран (4:3)</PresentationFormat>
  <Paragraphs>21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Волна</vt:lpstr>
      <vt:lpstr>Муниципальное дошкольное образовательное учреждение детский сад № 32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Наташа</dc:creator>
  <cp:lastModifiedBy>Наташа</cp:lastModifiedBy>
  <cp:revision>52</cp:revision>
  <dcterms:created xsi:type="dcterms:W3CDTF">2018-04-18T11:48:38Z</dcterms:created>
  <dcterms:modified xsi:type="dcterms:W3CDTF">2020-05-11T19:18:44Z</dcterms:modified>
</cp:coreProperties>
</file>