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85800"/>
            <a:ext cx="396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лужайке у болота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Лягушонок ждёт кого-то,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Широко разинул рот,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Вдруг, комар к нему придёт?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Зазывает: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Ква-ква-ква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Комарам я рад всегда!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Приходите также мошки,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Мухи, гусеницы, блошки,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вам баюшки-баю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Перед ужином спою!»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048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ЛЯГУШОНОК 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Аппликация из кружочков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6248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Седова Е.А.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716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 выполнить аппликацию из кругов «Лягушка».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формировать умения детей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работать с шаблоном, вырезать по контуру.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Развивать мелкую моторику рук, воображение.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Воспитывать аккуратность, дисциплинированность.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инструменты: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Картон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Цветная бумага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Шаблон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Клей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5. Карандаш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Ножницы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sun9-68.userapi.com/c543105/v543105746/4f540/ipSFmByTB5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362200"/>
            <a:ext cx="3834670" cy="3831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https://sun9-37.userapi.com/c543105/v543105746/4f54a/AuDJkTH42_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19200"/>
            <a:ext cx="4953000" cy="4953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152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Начинаем работу!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981200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Вырезаем части туловища, глаза, ротик и животик лягушки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2400" y="15240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Приступаем к составлению композиции. Берем картон любого цвета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кроме зеленого ), определяем центр листа и приклеиваем туловище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лягушки на него оранжевый круг-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пузико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далее приклеиваем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голову лягушке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sun9-27.userapi.com/c543105/v543105746/4f55e/rQ3XJPNbkw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098925" cy="409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19400" y="685800"/>
            <a:ext cx="3153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Далее приклеиваем лапы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sun9-9.userapi.com/c543105/v543105746/4f57c/kzKgkq1QH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3716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0" y="2286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забываем про ротик и глазки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sun9-60.userapi.com/c543105/v543105746/4f554/b2CnvKon4L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838200"/>
            <a:ext cx="2895600" cy="2895600"/>
          </a:xfrm>
          <a:prstGeom prst="rect">
            <a:avLst/>
          </a:prstGeom>
          <a:noFill/>
        </p:spPr>
      </p:pic>
      <p:pic>
        <p:nvPicPr>
          <p:cNvPr id="18436" name="Picture 4" descr="https://sun9-47.userapi.com/c543105/v543105746/4f568/gLfxX38vMu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791200" y="838200"/>
            <a:ext cx="2955925" cy="2955925"/>
          </a:xfrm>
          <a:prstGeom prst="rect">
            <a:avLst/>
          </a:prstGeom>
          <a:noFill/>
        </p:spPr>
      </p:pic>
      <p:pic>
        <p:nvPicPr>
          <p:cNvPr id="18438" name="Picture 6" descr="https://sun1-24.userapi.com/c543105/v543105746/4f572/tmk0u0Yg4h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7338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gaga.ru/uploads/posts/2016-11/1480074602_lyagushki-tanto-yensena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https://sun9-23.userapi.com/c543105/v543105746/4f586/79MJl_nTjT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00200"/>
            <a:ext cx="4937125" cy="49371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304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готова!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Посмотри какая веселая лягушка у тебя получилась,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ты большой молодец!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</Words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amd</dc:creator>
  <cp:lastModifiedBy>amd</cp:lastModifiedBy>
  <cp:revision>4</cp:revision>
  <dcterms:created xsi:type="dcterms:W3CDTF">2020-05-24T06:49:11Z</dcterms:created>
  <dcterms:modified xsi:type="dcterms:W3CDTF">2020-05-24T07:29:55Z</dcterms:modified>
</cp:coreProperties>
</file>