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7" r:id="rId8"/>
    <p:sldId id="273" r:id="rId9"/>
    <p:sldId id="270" r:id="rId10"/>
    <p:sldId id="266" r:id="rId11"/>
    <p:sldId id="269" r:id="rId12"/>
    <p:sldId id="271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10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slide" Target="slide1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83168" y="2310264"/>
            <a:ext cx="735740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Дидактическая игра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«Третий лишний»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67544" y="4897706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Осипова Дарья Викторовна, воспитатель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260648"/>
            <a:ext cx="50405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cs typeface="Aharoni" pitchFamily="2" charset="-79"/>
              </a:rPr>
              <a:t>Муниципальное дошкольное образовательное учреждение детский сад № 32</a:t>
            </a:r>
            <a:endParaRPr lang="ru-RU" i="1" dirty="0">
              <a:solidFill>
                <a:schemeClr val="tx1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472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1d9a15048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992687" cy="480536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164288" y="5733256"/>
            <a:ext cx="136815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472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1d9a15048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992687" cy="480536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804248" y="5589240"/>
            <a:ext cx="172819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472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1d9a15048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992687" cy="480536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876256" y="5445224"/>
            <a:ext cx="158417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7149" y="2967335"/>
            <a:ext cx="6189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Желаем успехов!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2426" y="332656"/>
            <a:ext cx="22557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420888"/>
            <a:ext cx="7488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  <a:defRPr/>
            </a:pP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полученных знаний;</a:t>
            </a:r>
          </a:p>
          <a:p>
            <a:pPr marL="342900" indent="-342900">
              <a:defRPr/>
            </a:pPr>
            <a:endParaRPr lang="ru-RU" sz="4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2. анализ группы предметов и выбор лишнего.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3081" y="332656"/>
            <a:ext cx="29787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132856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369888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Выберите лишнюю картинку и щелкните по ней кнопкой мыши.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e91da95db2e57c04354c7c3e650099.jpg">
            <a:hlinkClick r:id="rId2" action="ppaction://hlinksldjump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476672"/>
            <a:ext cx="3384376" cy="3024336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3" name="Рисунок 2" descr="coca-cola_1.jpg">
            <a:hlinkClick r:id="rId2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60032" y="404664"/>
            <a:ext cx="3938736" cy="328287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4" name="Рисунок 3" descr="firestock_lemon_20082013.jpg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27784" y="2924944"/>
            <a:ext cx="3600400" cy="3672408"/>
          </a:xfrm>
          <a:prstGeom prst="ellipse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.jpg">
            <a:hlinkClick r:id="rId2" action="ppaction://hlinksldjump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9632" y="836712"/>
            <a:ext cx="3168352" cy="2448272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3" name="Рисунок 2" descr="one-red-tomato-on-white_small.jpg">
            <a:hlinkClick r:id="rId2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51720" y="3356992"/>
            <a:ext cx="3960440" cy="3212976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4" name="Рисунок 3" descr="140720171513.jpg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48064" y="764704"/>
            <a:ext cx="3168352" cy="3600400"/>
          </a:xfrm>
          <a:prstGeom prst="ellipse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.jpg">
            <a:hlinkClick r:id="rId2" action="ppaction://hlinksldjump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2" y="764704"/>
            <a:ext cx="3240360" cy="3096344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3" name="Рисунок 2" descr="1283152479-shutterstock_583295265.jpg">
            <a:hlinkClick r:id="rId2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5536" y="908720"/>
            <a:ext cx="3816424" cy="324036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4" name="Рисунок 3" descr="mid_50378_3286.jpg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43808" y="3645024"/>
            <a:ext cx="3672408" cy="2880320"/>
          </a:xfrm>
          <a:prstGeom prst="ellipse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1366" y="404664"/>
            <a:ext cx="316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520876-2x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897438" cy="48974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020272" y="5589240"/>
            <a:ext cx="165618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1366" y="404664"/>
            <a:ext cx="316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520876-2xs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84784"/>
            <a:ext cx="4897438" cy="48974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Стрелка вправо 3">
            <a:hlinkClick r:id="rId4" action="ppaction://hlinksldjump"/>
          </p:cNvPr>
          <p:cNvSpPr/>
          <p:nvPr/>
        </p:nvSpPr>
        <p:spPr>
          <a:xfrm>
            <a:off x="6876256" y="5589240"/>
            <a:ext cx="172819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1366" y="404664"/>
            <a:ext cx="316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520876-2xs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84784"/>
            <a:ext cx="4897438" cy="48974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Стрелка вправо 3">
            <a:hlinkClick r:id="rId4" action="ppaction://hlinksldjump"/>
          </p:cNvPr>
          <p:cNvSpPr/>
          <p:nvPr/>
        </p:nvSpPr>
        <p:spPr>
          <a:xfrm>
            <a:off x="6876256" y="5373216"/>
            <a:ext cx="2088232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60</Words>
  <Application>Microsoft Office PowerPoint</Application>
  <PresentationFormat>Экран (4:3)</PresentationFormat>
  <Paragraphs>17</Paragraphs>
  <Slides>13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Дашулька</dc:creator>
  <cp:lastModifiedBy>USER</cp:lastModifiedBy>
  <cp:revision>8</cp:revision>
  <dcterms:created xsi:type="dcterms:W3CDTF">2015-02-16T15:03:48Z</dcterms:created>
  <dcterms:modified xsi:type="dcterms:W3CDTF">2018-11-27T15:40:41Z</dcterms:modified>
</cp:coreProperties>
</file>