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0" r:id="rId5"/>
    <p:sldId id="262" r:id="rId6"/>
    <p:sldId id="259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ages.moviesanywhere.com/f08142de6d02a833e552a7a95da7dc04/e31780bd-7e25-41f4-a5e2-a1e544821098.jpg?r=16x9&amp;w=25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1733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71600" y="152400"/>
            <a:ext cx="5867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rgbClr val="0070C0"/>
                </a:solidFill>
                <a:latin typeface="Monotype Corsiva" pitchFamily="66" charset="0"/>
              </a:rPr>
              <a:t>тема :</a:t>
            </a:r>
          </a:p>
          <a:p>
            <a:r>
              <a:rPr lang="ru-RU" sz="6600" b="1" dirty="0">
                <a:solidFill>
                  <a:srgbClr val="FF0000"/>
                </a:solidFill>
                <a:latin typeface="Monotype Corsiva" pitchFamily="66" charset="0"/>
              </a:rPr>
              <a:t>    </a:t>
            </a:r>
            <a:r>
              <a:rPr lang="ru-RU" sz="9600" b="1" dirty="0">
                <a:solidFill>
                  <a:srgbClr val="FF0000"/>
                </a:solidFill>
                <a:latin typeface="Monotype Corsiva" pitchFamily="66" charset="0"/>
              </a:rPr>
              <a:t>Дружба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ae01.alicdn.com/kf/Hc383a6e449c244ffb1b14a0d6db18cb0w/SHUOZHIKEVinyl.jpg_q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91000" y="457200"/>
            <a:ext cx="495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Подумай,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тебе надо изменить в себе – в своем характере, привычках, увлечениях, - чтобы и с тобой людям захотелось дружить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avatars.mds.yandex.net/get-pdb/1948860/cb4cf311-81cc-420d-b2dd-b936d64f2d3e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990600"/>
            <a:ext cx="779621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Что такое дружба? Каждый знает.</a:t>
            </a:r>
          </a:p>
          <a:p>
            <a:pPr algn="just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Может быть и спрашивать смешно? </a:t>
            </a:r>
          </a:p>
          <a:p>
            <a:pPr algn="just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Ну а всё же, что обозначает</a:t>
            </a:r>
          </a:p>
          <a:p>
            <a:pPr algn="just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Это слово? Значит что оно?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1948860/cb4cf311-81cc-420d-b2dd-b936d64f2d3e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304800"/>
            <a:ext cx="80772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ДРУЖБА-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взаимная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привязанность двух или более людей, бескорыстная, основанная на любви и уважении.</a:t>
            </a:r>
          </a:p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(</a:t>
            </a:r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В.И.Даль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avatars.mds.yandex.net/get-pdb/1948860/cb4cf311-81cc-420d-b2dd-b936d64f2d3e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81000" y="1752600"/>
            <a:ext cx="57467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996633"/>
              </a:buClr>
              <a:buFont typeface="Wingdings" pitchFamily="2" charset="2"/>
              <a:buChar char="ü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Избирательность</a:t>
            </a:r>
          </a:p>
          <a:p>
            <a:pPr>
              <a:lnSpc>
                <a:spcPct val="150000"/>
              </a:lnSpc>
              <a:buClr>
                <a:srgbClr val="996633"/>
              </a:buClr>
              <a:buFont typeface="Wingdings" pitchFamily="2" charset="2"/>
              <a:buChar char="ü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Доверительность </a:t>
            </a:r>
          </a:p>
          <a:p>
            <a:pPr>
              <a:lnSpc>
                <a:spcPct val="150000"/>
              </a:lnSpc>
              <a:buClr>
                <a:srgbClr val="996633"/>
              </a:buClr>
              <a:buFont typeface="Wingdings" pitchFamily="2" charset="2"/>
              <a:buChar char="ü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Бескорыстность </a:t>
            </a:r>
          </a:p>
          <a:p>
            <a:pPr>
              <a:lnSpc>
                <a:spcPct val="150000"/>
              </a:lnSpc>
              <a:buClr>
                <a:srgbClr val="996633"/>
              </a:buClr>
              <a:buFont typeface="Wingdings" pitchFamily="2" charset="2"/>
              <a:buChar char="ü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Взаимные симпатии </a:t>
            </a:r>
          </a:p>
          <a:p>
            <a:pPr>
              <a:lnSpc>
                <a:spcPct val="150000"/>
              </a:lnSpc>
              <a:buClr>
                <a:srgbClr val="996633"/>
              </a:buClr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и общность интересов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-152400" y="304800"/>
            <a:ext cx="6858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Отличительные черты дружбы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avatars.mds.yandex.net/get-pdb/1948860/cb4cf311-81cc-420d-b2dd-b936d64f2d3e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533400"/>
            <a:ext cx="24288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 – </a:t>
            </a:r>
          </a:p>
          <a:p>
            <a:endParaRPr lang="ru-RU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Приятель – </a:t>
            </a:r>
          </a:p>
          <a:p>
            <a:endParaRPr lang="ru-RU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Товарищ – </a:t>
            </a:r>
          </a:p>
          <a:p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676400" y="533400"/>
            <a:ext cx="6500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тот, кто связан с кем-то дружбой.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90800" y="1524000"/>
            <a:ext cx="63579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близкий, знакомый, с которым состоят в дружеских отношениях.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0313" y="2971800"/>
            <a:ext cx="66436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человек, близкий по общности, взглядов, деятельности, условий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avatars.mds.yandex.net/get-pdb/1948860/cb4cf311-81cc-420d-b2dd-b936d64f2d3e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5008" y="457200"/>
            <a:ext cx="89289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Franklin Gothic Book" pitchFamily="34" charset="0"/>
              </a:rPr>
              <a:t>Настоящий друг </a:t>
            </a: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–  это тот, кто никогда не обманывает своего друга.</a:t>
            </a:r>
          </a:p>
          <a:p>
            <a:endParaRPr lang="ru-RU" sz="2800" b="1" dirty="0" smtClean="0">
              <a:solidFill>
                <a:srgbClr val="FF0000"/>
              </a:solidFill>
              <a:latin typeface="Franklin Gothic Book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Franklin Gothic Book" pitchFamily="34" charset="0"/>
              </a:rPr>
              <a:t>Настоящий друг </a:t>
            </a: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– это тот, кто не пожалеет поделиться  со своим другом всем, что сам имеет.</a:t>
            </a:r>
          </a:p>
          <a:p>
            <a:endParaRPr lang="ru-RU" sz="2800" b="1" dirty="0" smtClean="0">
              <a:solidFill>
                <a:srgbClr val="FF0000"/>
              </a:solidFill>
              <a:latin typeface="Franklin Gothic Book" pitchFamily="34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Franklin Gothic Book" pitchFamily="34" charset="0"/>
              </a:rPr>
              <a:t>Настоящий друг </a:t>
            </a: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– это тот, кто не станет смеяться над бедой или неудачей своего друга.</a:t>
            </a:r>
          </a:p>
          <a:p>
            <a:endParaRPr lang="ru-RU" sz="2800" b="1" dirty="0" smtClean="0">
              <a:solidFill>
                <a:srgbClr val="FF0000"/>
              </a:solidFill>
              <a:latin typeface="Franklin Gothic Book" pitchFamily="34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Franklin Gothic Book" pitchFamily="34" charset="0"/>
              </a:rPr>
              <a:t>Настоящий друг </a:t>
            </a: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– это тот, с кем всегда интересно и никогда не скучно.</a:t>
            </a:r>
          </a:p>
          <a:p>
            <a:endParaRPr lang="ru-RU" sz="2800" b="1" dirty="0" smtClean="0">
              <a:solidFill>
                <a:srgbClr val="FF0000"/>
              </a:solidFill>
              <a:latin typeface="Franklin Gothic Book" pitchFamily="34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Franklin Gothic Book" pitchFamily="34" charset="0"/>
              </a:rPr>
              <a:t>Настоящий друг </a:t>
            </a: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– это тот, кто постарается защитить от обидчика.</a:t>
            </a:r>
            <a:r>
              <a:rPr lang="ru-RU" sz="2800" dirty="0" smtClean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endParaRPr lang="ru-RU" sz="2800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1948860/cb4cf311-81cc-420d-b2dd-b936d64f2d3e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4800" y="228600"/>
            <a:ext cx="7315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ЗАКОНЫ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ДРУЖБЫ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обзывай и не унижай своего друга. 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Помогай другу в беде. 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обманывай друга, будь 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ним честен. 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предавай своего друга. 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Умей признать свои ошибки 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помириться с другом. 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Будь внимателен к своему 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другу.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Умей уступать своему другу.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1948860/cb4cf311-81cc-420d-b2dd-b936d64f2d3e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2400" y="1066800"/>
            <a:ext cx="8153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друг рассказал тебе что-то по секрету, нужно этот секрет хранить.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Поддержи друга, если у него неприятности. Порадуйся вместе с ним его успехам. </a:t>
            </a:r>
          </a:p>
          <a:p>
            <a:pPr>
              <a:buFontTx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Не завидуй другу!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ты поссорился с другом, постарайся понять, </a:t>
            </a:r>
          </a:p>
          <a:p>
            <a:pPr>
              <a:buFontTx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в чём твоя вина. Извинись, если невзначай обидишь друга, и предложи ему помириться.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не сплетничай о своих друзьях. Старайся замечать прежде всего хорошее в человеке. </a:t>
            </a:r>
          </a:p>
          <a:p>
            <a:pPr>
              <a:buFontTx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О достоинствах своего друга расскажи каждому.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057400" y="228600"/>
            <a:ext cx="517373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Дружбы 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1948860/cb4cf311-81cc-420d-b2dd-b936d64f2d3e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28600" y="304800"/>
            <a:ext cx="4929187" cy="588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Друг за друга держаться –</a:t>
            </a:r>
          </a:p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Недруг поддакивает, </a:t>
            </a:r>
          </a:p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Друга ищи, </a:t>
            </a:r>
          </a:p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любит лгать, </a:t>
            </a:r>
          </a:p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тот друг, кто мёдом мажет,</a:t>
            </a:r>
          </a:p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Новых друзей наживай,</a:t>
            </a:r>
          </a:p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Птицы сильны крыльями,</a:t>
            </a:r>
          </a:p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Человек без дружбы,</a:t>
            </a:r>
          </a:p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Какую дружбу заведёшь,</a:t>
            </a:r>
          </a:p>
          <a:p>
            <a:pPr eaLnBrk="1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Гору разрушает ветер,</a:t>
            </a:r>
          </a:p>
          <a:p>
            <a:pPr eaLnBrk="1">
              <a:buFont typeface="Times New Roman" pitchFamily="18" charset="0"/>
              <a:buAutoNum type="arabicPeriod"/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14800" y="457200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ничего не бояться.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990600"/>
            <a:ext cx="3714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 друг спорит.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09800" y="1524000"/>
            <a:ext cx="3571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найдёшь - береги.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19400" y="2057400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того нельзя в друзья брать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2590800"/>
            <a:ext cx="4071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тот, кто правду скажет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0" y="3200400"/>
            <a:ext cx="3929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старых не забывай.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14800" y="3733800"/>
            <a:ext cx="4357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люди дружбой.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429000" y="4267200"/>
            <a:ext cx="3857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дерево без корня.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86200" y="4800600"/>
            <a:ext cx="4071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такую и жизнь проживёшь.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657600" y="5334000"/>
            <a:ext cx="3714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людскую дружбу слова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433</Words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amd</dc:creator>
  <cp:lastModifiedBy>amd</cp:lastModifiedBy>
  <cp:revision>5</cp:revision>
  <dcterms:created xsi:type="dcterms:W3CDTF">2020-06-21T04:58:47Z</dcterms:created>
  <dcterms:modified xsi:type="dcterms:W3CDTF">2020-06-21T05:46:19Z</dcterms:modified>
</cp:coreProperties>
</file>