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70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C99BD-D17E-4FA7-B33E-A810838B302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09265-A038-4B97-8778-C1786E1EF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9265-A038-4B97-8778-C1786E1EF6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0305-1C18-4597-AC68-11FCBA4B4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6A000D-121A-4103-B3E2-9BFAC41E326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3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79" y="1311036"/>
            <a:ext cx="4903329" cy="5546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-17140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Повторяем гласные БУКВЫ И ЗВУКИ.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04641_vozdushnie_shar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20688"/>
            <a:ext cx="2843645" cy="4824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564904"/>
            <a:ext cx="922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3573016"/>
            <a:ext cx="1367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err="1" smtClean="0"/>
              <a:t>ы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566124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---</a:t>
            </a:r>
            <a:r>
              <a:rPr lang="ru-RU" sz="4000" dirty="0" err="1" smtClean="0">
                <a:solidFill>
                  <a:srgbClr val="FF0000"/>
                </a:solidFill>
              </a:rPr>
              <a:t>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707904" y="5877272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6256" y="2122516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0166" y="121442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О</a:t>
            </a:r>
            <a:endParaRPr lang="ru-RU" sz="13800" dirty="0"/>
          </a:p>
        </p:txBody>
      </p:sp>
      <p:sp>
        <p:nvSpPr>
          <p:cNvPr id="3" name="Овал 2"/>
          <p:cNvSpPr/>
          <p:nvPr/>
        </p:nvSpPr>
        <p:spPr>
          <a:xfrm>
            <a:off x="2857488" y="235743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У</a:t>
            </a:r>
            <a:endParaRPr lang="ru-RU" sz="11500" dirty="0"/>
          </a:p>
        </p:txBody>
      </p:sp>
      <p:sp>
        <p:nvSpPr>
          <p:cNvPr id="4" name="Овал 3"/>
          <p:cNvSpPr/>
          <p:nvPr/>
        </p:nvSpPr>
        <p:spPr>
          <a:xfrm>
            <a:off x="4286248" y="342900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И</a:t>
            </a:r>
            <a:endParaRPr lang="ru-RU" sz="13800" dirty="0"/>
          </a:p>
        </p:txBody>
      </p:sp>
      <p:sp>
        <p:nvSpPr>
          <p:cNvPr id="5" name="Овал 4"/>
          <p:cNvSpPr/>
          <p:nvPr/>
        </p:nvSpPr>
        <p:spPr>
          <a:xfrm>
            <a:off x="5786446" y="442913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Ы</a:t>
            </a:r>
            <a:endParaRPr lang="ru-RU" sz="13800" dirty="0"/>
          </a:p>
        </p:txBody>
      </p:sp>
      <p:sp>
        <p:nvSpPr>
          <p:cNvPr id="6" name="Овал 5"/>
          <p:cNvSpPr/>
          <p:nvPr/>
        </p:nvSpPr>
        <p:spPr>
          <a:xfrm>
            <a:off x="7358082" y="5286388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/>
              <a:t>Э</a:t>
            </a:r>
            <a:endParaRPr lang="ru-RU" sz="16600" dirty="0"/>
          </a:p>
        </p:txBody>
      </p:sp>
      <p:sp>
        <p:nvSpPr>
          <p:cNvPr id="7" name="Овал 6"/>
          <p:cNvSpPr/>
          <p:nvPr/>
        </p:nvSpPr>
        <p:spPr>
          <a:xfrm>
            <a:off x="71406" y="71414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А</a:t>
            </a:r>
            <a:endParaRPr lang="ru-RU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71480"/>
            <a:ext cx="5715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ГЛАСНЫХ ЗВУКОВ   </a:t>
            </a:r>
            <a:r>
              <a:rPr lang="ru-R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>Гласные буквы: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28527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FF0000"/>
                </a:solidFill>
              </a:rPr>
              <a:t>а, я, о, ё, у, ю, и, ы, э, е.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9388" y="1557338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33CC"/>
                </a:solidFill>
              </a:rPr>
              <a:t>после твёрдых согласных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971550" y="2276475"/>
            <a:ext cx="31686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2555875" y="2276475"/>
            <a:ext cx="15843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3995738" y="2276475"/>
            <a:ext cx="1444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140200" y="2276475"/>
            <a:ext cx="2087984" cy="9365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4140200" y="2319338"/>
            <a:ext cx="2808288" cy="893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95288" y="4652963"/>
            <a:ext cx="82089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336600"/>
                </a:solidFill>
              </a:rPr>
              <a:t>после мягких согласных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1926101" y="3568318"/>
            <a:ext cx="2501436" cy="122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3430331" y="3476161"/>
            <a:ext cx="997205" cy="132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427540" y="3476160"/>
            <a:ext cx="288130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4427539" y="3476161"/>
            <a:ext cx="936624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V="1">
            <a:off x="4427539" y="3548480"/>
            <a:ext cx="3205161" cy="1248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  <p:bldP spid="7200" grpId="0" animBg="1"/>
      <p:bldP spid="7201" grpId="0" animBg="1"/>
      <p:bldP spid="7202" grpId="0" animBg="1"/>
      <p:bldP spid="7203" grpId="0" animBg="1"/>
      <p:bldP spid="7204" grpId="0" animBg="1"/>
      <p:bldP spid="7206" grpId="0" animBg="1"/>
      <p:bldP spid="7207" grpId="0" animBg="1"/>
      <p:bldP spid="7208" grpId="0" animBg="1"/>
      <p:bldP spid="7209" grpId="0" animBg="1"/>
      <p:bldP spid="72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НАУЧИЛИСЬ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ГЛАСНЫЕ БУКВЫ.</a:t>
            </a:r>
          </a:p>
          <a:p>
            <a:pPr marL="342900" indent="-342900">
              <a:buAutoNum type="arabicPeriod"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ЗВУКИ.</a:t>
            </a:r>
          </a:p>
          <a:p>
            <a:pPr marL="342900" indent="-342900">
              <a:buAutoNum type="arabicPeriod"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ГЛАСНЫЕ БУКВЫ МОГУТ ОБОЗНАЧАТЬ ДВА ЗВУКА?</a:t>
            </a:r>
          </a:p>
          <a:p>
            <a:pPr marL="342900" indent="-342900">
              <a:buAutoNum type="arabicPeriod"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ГЛАСНОЙ БУКВЫ НЕ НАЧИНАЮТСЯ СЛОВА 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zngcmf kdir wljv 2. 1 cfkds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640" y="1412776"/>
            <a:ext cx="7305360" cy="544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136904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Используемый ресурс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docviewer.yandex.ru/view/0/?*=akRY39AqlgZ8rACop3gQrC63dyp7InVybCI6Imh0dHBzOi8vbnNwb3J0YWwucnUvc2l0ZXMvZGVmYXVsdC9maWxlcy8yMDE0LzA5LzI4L2dsYXNueWVfYnVrdnlfaV96dnVraV9teWFraXNoZXZhX3l1LmUucHB0eCIsInRpdGxlIjoiZ2xhc255ZV9idWt2eV9pX3p2dWtpX215YWtpc2hldmFfeXUuZS5wcHR4Iiwibm9pZnJhbWUiOnRydWUsInVpZCI6IjAiLCJ0cyI6MTU4NzkyOTY5NzAwNiwieXUiOiIxMTE4MTg0NjMxNTg2ODU0MzUzIiwic2VycFBhcmFtcyI6Imxhbmc9cnUmdG09MTU4NzkyOTU5NiZ0bGQ9cnUmbmFtZT1nbGFzbnllX2J1a3Z5X2lfenZ1a2lfbXlha2lzaGV2YV95dS5lLnBwdHgmdGV4dD1nbGFzbnllX2J1a3Z5X2lfenZ1a2lfbXlha2lzaGV2YV95dS5wcHR4JnVybD1odHRwcyUzQS8vbnNwb3J0YWwucnUvc2l0ZXMvZGVmYXVsdC9maWxlcy8yMDE0LzA5LzI4L2dsYXNueWVfYnVrdnlfaV96dnVraV9teWFraXNoZXZhX3l1LmUucHB0eCZscj0xNiZtaW1lPXBwdHgmbDEwbj1ydSZzaWduPWMwNWYzMDExMTM3YzIyNDQwMTliODA2Mzk0NDZmZmE5JmtleW5vPTAifQ%3D%3D&amp;lang=ru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86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favit-russkogo-yazika-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5643578"/>
            <a:ext cx="3786182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буквы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1428736"/>
            <a:ext cx="84296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dirty="0"/>
              <a:t>а о у </a:t>
            </a:r>
            <a:r>
              <a:rPr lang="ru-RU" sz="11500" dirty="0" err="1"/>
              <a:t>ы</a:t>
            </a:r>
            <a:r>
              <a:rPr lang="ru-RU" sz="11500" dirty="0"/>
              <a:t> и э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571875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Это все гласные буквы русского алфавита?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678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Сколько их?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09605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 у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э</a:t>
            </a:r>
          </a:p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РУССКОМ ЯЗЫКЕ </a:t>
            </a:r>
          </a:p>
          <a:p>
            <a:pPr algn="ctr"/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ГЛАСНЫХ БУКВ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4613114055246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59438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96336" y="3501008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а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1199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Аа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805264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----</a:t>
            </a:r>
            <a:endParaRPr lang="ru-RU" sz="4000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347864" y="5949280"/>
            <a:ext cx="304800" cy="304800"/>
          </a:xfrm>
          <a:prstGeom prst="rect">
            <a:avLst/>
          </a:prstGeom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96336" y="2060848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687_68d8aa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6672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2708920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501008"/>
            <a:ext cx="1250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и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877272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635896" y="6021288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00527" y="2189284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988840"/>
            <a:ext cx="1224136" cy="1569405"/>
          </a:xfrm>
          <a:prstGeom prst="rect">
            <a:avLst/>
          </a:prstGeom>
        </p:spPr>
      </p:pic>
      <p:pic>
        <p:nvPicPr>
          <p:cNvPr id="3" name="Рисунок 2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1224136" cy="1569405"/>
          </a:xfrm>
          <a:prstGeom prst="rect">
            <a:avLst/>
          </a:prstGeom>
        </p:spPr>
      </p:pic>
      <p:pic>
        <p:nvPicPr>
          <p:cNvPr id="4" name="Рисунок 3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1300335" cy="1667096"/>
          </a:xfrm>
          <a:prstGeom prst="rect">
            <a:avLst/>
          </a:prstGeom>
        </p:spPr>
      </p:pic>
      <p:pic>
        <p:nvPicPr>
          <p:cNvPr id="5" name="Рисунок 4" descr="17-103119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20688"/>
            <a:ext cx="1224136" cy="1569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708920"/>
            <a:ext cx="1306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Оо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429000"/>
            <a:ext cx="1239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о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445224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--</a:t>
            </a:r>
            <a:endParaRPr lang="ru-RU" sz="4000" dirty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491880" y="5661248"/>
            <a:ext cx="304800" cy="304800"/>
          </a:xfrm>
          <a:prstGeom prst="rect">
            <a:avLst/>
          </a:prstGeom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00527" y="1998879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908720"/>
            <a:ext cx="4806280" cy="48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111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Уу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3501008"/>
            <a:ext cx="1170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у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805264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---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419872" y="5949280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00527" y="2098994"/>
            <a:ext cx="122366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0_3106_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908720"/>
            <a:ext cx="4079786" cy="4801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988840"/>
            <a:ext cx="108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Ээ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3429000"/>
            <a:ext cx="116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r>
              <a:rPr lang="ru-RU" sz="7200" dirty="0" smtClean="0"/>
              <a:t>э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805264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</a:t>
            </a:r>
            <a:r>
              <a:rPr lang="ru-RU" sz="4000" dirty="0" smtClean="0"/>
              <a:t>----</a:t>
            </a:r>
            <a:endParaRPr lang="ru-RU" sz="4000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563888" y="5949280"/>
            <a:ext cx="304800" cy="30480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812360" y="5805264"/>
            <a:ext cx="504056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65325"/>
            <a:ext cx="12493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</Words>
  <Application>Microsoft Office PowerPoint</Application>
  <PresentationFormat>Экран (4:3)</PresentationFormat>
  <Paragraphs>53</Paragraphs>
  <Slides>15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Воздушный поток</vt:lpstr>
      <vt:lpstr>Презентация PowerPoint</vt:lpstr>
      <vt:lpstr>Презентация PowerPoint</vt:lpstr>
      <vt:lpstr>Проверьте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Гласные буквы: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9</cp:revision>
  <dcterms:created xsi:type="dcterms:W3CDTF">2013-04-01T11:49:42Z</dcterms:created>
  <dcterms:modified xsi:type="dcterms:W3CDTF">2020-04-26T19:44:46Z</dcterms:modified>
</cp:coreProperties>
</file>