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3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587635006_54-p-foni-dlya-detskogo-sad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285860"/>
            <a:ext cx="79438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Буква Х — Хомяк щекастый</a:t>
            </a:r>
          </a:p>
          <a:p>
            <a:pPr>
              <a:buNone/>
            </a:pPr>
            <a:r>
              <a:rPr lang="ru-RU" dirty="0" smtClean="0"/>
              <a:t> Пополнял свои запасы.</a:t>
            </a:r>
          </a:p>
          <a:p>
            <a:pPr>
              <a:buNone/>
            </a:pPr>
            <a:r>
              <a:rPr lang="ru-RU" dirty="0" smtClean="0"/>
              <a:t> До краев амбар забит —</a:t>
            </a:r>
          </a:p>
          <a:p>
            <a:pPr>
              <a:buNone/>
            </a:pPr>
            <a:r>
              <a:rPr lang="ru-RU" dirty="0" smtClean="0"/>
              <a:t> Хомячок наш будет сыт.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Users\Вика\Desktop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5"/>
            <a:ext cx="4286247" cy="3214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а\Desktop\1587635006_54-p-foni-dlya-detskogo-sad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Похлопай столько раз- сколько услышишь букву Х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4214818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Захомячил</a:t>
            </a:r>
            <a:r>
              <a:rPr lang="ru-RU" dirty="0" smtClean="0"/>
              <a:t> хомячок</a:t>
            </a:r>
            <a:br>
              <a:rPr lang="ru-RU" dirty="0" smtClean="0"/>
            </a:br>
            <a:r>
              <a:rPr lang="ru-RU" dirty="0" smtClean="0"/>
              <a:t>Зерна в </a:t>
            </a:r>
            <a:r>
              <a:rPr lang="ru-RU" dirty="0" err="1" smtClean="0"/>
              <a:t>щеки-рюкзачок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И до хатки поспешил,</a:t>
            </a:r>
            <a:br>
              <a:rPr lang="ru-RU" dirty="0" smtClean="0"/>
            </a:br>
            <a:r>
              <a:rPr lang="ru-RU" dirty="0" smtClean="0"/>
              <a:t>Чтоб никто не рассмешил.</a:t>
            </a:r>
            <a:br>
              <a:rPr lang="ru-RU" dirty="0" smtClean="0"/>
            </a:br>
            <a:r>
              <a:rPr lang="ru-RU" dirty="0" smtClean="0"/>
              <a:t>Пощекочем хомяка,</a:t>
            </a:r>
            <a:br>
              <a:rPr lang="ru-RU" dirty="0" smtClean="0"/>
            </a:br>
            <a:r>
              <a:rPr lang="ru-RU" dirty="0" smtClean="0"/>
              <a:t>Пусть нам скажет букву Х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а\Desktop\8fc113e5356c305ce0349f03f3943f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5329246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все слова в которых есть буква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а\Desktop\1587635006_54-p-foni-dlya-detskogo-sad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28802"/>
            <a:ext cx="2643206" cy="3340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Найди все буквы 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Вика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59" y="0"/>
            <a:ext cx="57150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а\Desktop\1587635006_54-p-foni-dlya-detskogo-sada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0638" y="5661035"/>
            <a:ext cx="4043362" cy="11969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( Для выполнения вам понадобиться лист бумаги)</a:t>
            </a:r>
            <a:endParaRPr lang="ru-RU" dirty="0"/>
          </a:p>
        </p:txBody>
      </p:sp>
      <p:pic>
        <p:nvPicPr>
          <p:cNvPr id="5122" name="Picture 2" descr="C:\Users\Вика\Desktop\2kAaTZjyPM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42984"/>
            <a:ext cx="5643602" cy="4575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52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Похлопай столько раз- сколько услышишь букву Х</vt:lpstr>
      <vt:lpstr>Назови все слова в которых есть буква -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USER</cp:lastModifiedBy>
  <cp:revision>5</cp:revision>
  <dcterms:created xsi:type="dcterms:W3CDTF">2020-05-10T19:09:01Z</dcterms:created>
  <dcterms:modified xsi:type="dcterms:W3CDTF">2020-05-11T16:09:00Z</dcterms:modified>
</cp:coreProperties>
</file>