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46" r:id="rId3"/>
    <p:sldId id="334" r:id="rId4"/>
    <p:sldId id="316" r:id="rId5"/>
    <p:sldId id="317" r:id="rId6"/>
    <p:sldId id="336" r:id="rId7"/>
    <p:sldId id="335" r:id="rId8"/>
    <p:sldId id="333" r:id="rId9"/>
    <p:sldId id="332" r:id="rId10"/>
    <p:sldId id="331" r:id="rId11"/>
    <p:sldId id="33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7619" y="-331478"/>
            <a:ext cx="9370343" cy="7511995"/>
            <a:chOff x="-127619" y="-331478"/>
            <a:chExt cx="9370343" cy="7511995"/>
          </a:xfrm>
        </p:grpSpPr>
        <p:pic>
          <p:nvPicPr>
            <p:cNvPr id="2050" name="Picture 2" descr="C:\Users\Ольга\Desktop\игры\5719614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14432" y="-1201480"/>
              <a:ext cx="6804583" cy="9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Ольга\Desktop\игры\53c3b407a8564_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383" y="-1255480"/>
              <a:ext cx="7511995" cy="9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908311" y="836712"/>
            <a:ext cx="74168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дидактических игр по речевому </a:t>
            </a: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endParaRPr lang="en-US" sz="4800" b="1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№32</a:t>
            </a:r>
          </a:p>
          <a:p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Малофеенко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assokhinablog.files.wordpress.com/2016/02/img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72" y="2996952"/>
            <a:ext cx="3888747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7619" y="-331478"/>
            <a:ext cx="9370343" cy="7511995"/>
            <a:chOff x="-127619" y="-331478"/>
            <a:chExt cx="9370343" cy="7511995"/>
          </a:xfrm>
        </p:grpSpPr>
        <p:pic>
          <p:nvPicPr>
            <p:cNvPr id="2050" name="Picture 2" descr="C:\Users\Ольга\Desktop\игры\5719614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14432" y="-1201480"/>
              <a:ext cx="6804583" cy="9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Ольга\Desktop\игры\53c3b407a8564_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383" y="-1255480"/>
              <a:ext cx="7511995" cy="9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807964" y="897569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 – плохо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знакомство детей с противоречиями окружающего мира, развитие связной речи, воображения.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 задаёт тему обсуждения. Дети, передавая мяч по кругу, рассказывают, что, на их взгляд, хорошо или плохо в погодных явлениях. Педагог: Дождь. Дети: Дождь – это хорошо: смывает пыль с домов и деревьев полезен для земли и будущего урожая, но плохо – намочит нас, бывает холодным. Педагог: Город. Дети: Хорошо, что я живу в городе: можно ездить в метро, на автобусе, много хороших магазинов, плохо – не увидишь живой коровы, петуха, душно, пыльно. </a:t>
            </a:r>
          </a:p>
        </p:txBody>
      </p:sp>
      <p:pic>
        <p:nvPicPr>
          <p:cNvPr id="18434" name="Picture 2" descr="https://3.bp.blogspot.com/-Dcqc9ao58lo/V0LMs7rqheI/AAAAAAAASJ8/3F1BjNwVZFQcpx1AWZ02iC2vGSL_0VNVQCLcB/s1600/solnyishko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24217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7619" y="-331478"/>
            <a:ext cx="9370343" cy="7511995"/>
            <a:chOff x="-127619" y="-331478"/>
            <a:chExt cx="9370343" cy="7511995"/>
          </a:xfrm>
        </p:grpSpPr>
        <p:pic>
          <p:nvPicPr>
            <p:cNvPr id="2050" name="Picture 2" descr="C:\Users\Ольга\Desktop\игры\5719614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14432" y="-1201480"/>
              <a:ext cx="6804583" cy="9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Ольга\Desktop\игры\53c3b407a8564_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383" y="-1255480"/>
              <a:ext cx="7511995" cy="9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827584" y="977783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Близко-далеко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слухового внимания, остроты слуха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 за ширмой производит звучание большой или маленькой игрушкой. Дети по силе звучания определяют размер игрушки (большая или маленькая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удаленность звучания.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psiholog688.narod.ru/733047-f0f3012447ad25a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" b="4631"/>
          <a:stretch/>
        </p:blipFill>
        <p:spPr bwMode="auto">
          <a:xfrm>
            <a:off x="1810347" y="3251434"/>
            <a:ext cx="4716258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0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7619" y="-331478"/>
            <a:ext cx="9370343" cy="7511995"/>
            <a:chOff x="-127619" y="-331478"/>
            <a:chExt cx="9370343" cy="7511995"/>
          </a:xfrm>
        </p:grpSpPr>
        <p:pic>
          <p:nvPicPr>
            <p:cNvPr id="2050" name="Picture 2" descr="C:\Users\Ольга\Desktop\игры\5719614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14432" y="-1201480"/>
              <a:ext cx="6804583" cy="9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Ольга\Desktop\игры\53c3b407a8564_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383" y="-1255480"/>
              <a:ext cx="7511995" cy="9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789250" y="260648"/>
            <a:ext cx="7992888" cy="1043362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как разговаривает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«Животные и их детёныши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бывает круглым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словечко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чего сделано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овощ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может совершать эти действия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 – плохо»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«Близко-далеко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«Весёлый счет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по полочкам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1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7619" y="-331478"/>
            <a:ext cx="9370343" cy="7511995"/>
            <a:chOff x="-127619" y="-331478"/>
            <a:chExt cx="9370343" cy="7511995"/>
          </a:xfrm>
        </p:grpSpPr>
        <p:pic>
          <p:nvPicPr>
            <p:cNvPr id="2050" name="Picture 2" descr="C:\Users\Ольга\Desktop\игры\5719614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14432" y="-1201480"/>
              <a:ext cx="6804583" cy="9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Ольга\Desktop\игры\53c3b407a8564_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383" y="-1255480"/>
              <a:ext cx="7511995" cy="9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827584" y="982176"/>
            <a:ext cx="74888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чего сделано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закрепление в речи детей употребления относительных прилагательных и способов их образования.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педагог, бросая мяч ребёнку, говорит: «Сапоги из кожи», а ребёнок, возвращая мяч, отвечает: «Кожаные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Педагог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Рукавички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меха. Дети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меховые. Таз из меди – медный, ваза из хрусталя – хрустальная, рукавички из шерсти – шерстяные и т.д.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thumbs.dreamstime.com/z/winter-mitten-vector-cartoon-zentangle-style-379651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3" b="18781"/>
          <a:stretch/>
        </p:blipFill>
        <p:spPr bwMode="auto">
          <a:xfrm rot="20220276">
            <a:off x="5466368" y="4010080"/>
            <a:ext cx="219845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8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7619" y="-331478"/>
            <a:ext cx="9370343" cy="7511995"/>
            <a:chOff x="-127619" y="-331478"/>
            <a:chExt cx="9370343" cy="7511995"/>
          </a:xfrm>
        </p:grpSpPr>
        <p:pic>
          <p:nvPicPr>
            <p:cNvPr id="2050" name="Picture 2" descr="C:\Users\Ольга\Desktop\игры\5719614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14432" y="-1201480"/>
              <a:ext cx="6804583" cy="9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Ольга\Desktop\игры\53c3b407a8564_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383" y="-1255480"/>
              <a:ext cx="7511995" cy="9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827584" y="908720"/>
            <a:ext cx="7488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как разговаривает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 словарного запаса, развитие быстроты реакции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 поочерёдно бросает мяч детям, называя животных. Дети, возвращая мяч, должны ответить, как то или иное животное подаёт голос: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мычит, тигр рычит, змея шипит,  комар пищит, собака лает, волк воет, утка крякает, свинья хрюкает.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бросает мяч и спрашивает: «Кто рычит?», «А кто мычит?», «Кто лает?», «Кто кукует?» и т.д.</a:t>
            </a:r>
          </a:p>
        </p:txBody>
      </p:sp>
      <p:pic>
        <p:nvPicPr>
          <p:cNvPr id="33796" name="Picture 4" descr="http://crosti.ru/patterns/00/0b/ed/886c2472f3/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13635"/>
            <a:ext cx="2737416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0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7619" y="-331478"/>
            <a:ext cx="9370343" cy="7511995"/>
            <a:chOff x="-127619" y="-331478"/>
            <a:chExt cx="9370343" cy="7511995"/>
          </a:xfrm>
        </p:grpSpPr>
        <p:pic>
          <p:nvPicPr>
            <p:cNvPr id="2050" name="Picture 2" descr="C:\Users\Ольга\Desktop\игры\5719614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14432" y="-1201480"/>
              <a:ext cx="6804583" cy="9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Ольга\Desktop\игры\53c3b407a8564_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383" y="-1255480"/>
              <a:ext cx="7511995" cy="9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827584" y="908720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«Животные и их детёныши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закрепление в речи детей названии детёнышей животных, закрепление навыков словообразования, развитие ловкости, внимания, памяти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бросая мяч ребёнку, педагог называет какое-либо животное, а ребёнок, возвращая мяч, называет детёныша этого животного.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тигра – тигрёнок, у льва – львёнок, у слона – слонёнок, у оленя – оленёнок, у лося – лосёнок, у лисы – лисёнок.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 – медвежонок, у верблюда – верблюжонок, у зайца – зайчонок, у кролика – крольчонок, у белки – бельчонок.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коровы – телёнок, у лошади – жеребёнок, у свиньи – поросёнок, у овцы – ягнёнок, у курицы – цыплёнок, у собаки – щенок. </a:t>
            </a:r>
          </a:p>
        </p:txBody>
      </p:sp>
    </p:spTree>
    <p:extLst>
      <p:ext uri="{BB962C8B-B14F-4D97-AF65-F5344CB8AC3E}">
        <p14:creationId xmlns:p14="http://schemas.microsoft.com/office/powerpoint/2010/main" val="324158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7619" y="-331478"/>
            <a:ext cx="9370343" cy="7511995"/>
            <a:chOff x="-127619" y="-331478"/>
            <a:chExt cx="9370343" cy="7511995"/>
          </a:xfrm>
        </p:grpSpPr>
        <p:pic>
          <p:nvPicPr>
            <p:cNvPr id="2050" name="Picture 2" descr="C:\Users\Ольга\Desktop\игры\5719614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14432" y="-1201480"/>
              <a:ext cx="6804583" cy="9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Ольга\Desktop\игры\53c3b407a8564_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383" y="-1255480"/>
              <a:ext cx="7511995" cy="9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807964" y="963929"/>
            <a:ext cx="74888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бывает круглым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расширение словаря детей за счёт прилагательных, развитие воображения, памяти, ловкости.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педагог, бросая мяч детям, задаёт вопрос, ребёнок, поймавший мяч, должен на него ответить и вернуть мяч.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круглым? (мяч, шар, колесо, солнце, луна, вишня, яблоко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длинным? (дорога, река, верёвка, лента, шнур, нитка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высоким? (гора, дерево, скала, человек, столб, дом, шкаф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колючим? (ёж, роза, кактус, иголки, ёлка, проволока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 и т.д.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hovrashok.com.ua/images/Jan/11/fe520c10e882bd0593ff9f4a845361ae/mini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1835991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8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7619" y="-331478"/>
            <a:ext cx="9370343" cy="7511995"/>
            <a:chOff x="-127619" y="-331478"/>
            <a:chExt cx="9370343" cy="7511995"/>
          </a:xfrm>
        </p:grpSpPr>
        <p:pic>
          <p:nvPicPr>
            <p:cNvPr id="2050" name="Picture 2" descr="C:\Users\Ольга\Desktop\игры\5719614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14432" y="-1201480"/>
              <a:ext cx="6804583" cy="9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Ольга\Desktop\игры\53c3b407a8564_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383" y="-1255480"/>
              <a:ext cx="7511995" cy="9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807964" y="977783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словечко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навыков словообразования, подбор родственных слов.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Например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пчёлка,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пчёлочка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пчелиный, пчеловод, пчёлы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Книга – книжка, книжечка, книжный, книголюб, книги и т.д.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https://trifonova-egoradou5.edumsko.ru/uploads/3000/6161/persona/folders/302612d92.png?1481137435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trifonova-egoradou5.edumsko.ru/uploads/3000/6161/persona/folders/302612d92.png?14811374352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2268581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6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7619" y="-331478"/>
            <a:ext cx="9370343" cy="7511995"/>
            <a:chOff x="-127619" y="-331478"/>
            <a:chExt cx="9370343" cy="7511995"/>
          </a:xfrm>
        </p:grpSpPr>
        <p:pic>
          <p:nvPicPr>
            <p:cNvPr id="2050" name="Picture 2" descr="C:\Users\Ольга\Desktop\игры\5719614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14432" y="-1201480"/>
              <a:ext cx="6804583" cy="9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Ольга\Desktop\игры\53c3b407a8564_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383" y="-1255480"/>
              <a:ext cx="7511995" cy="9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827584" y="908720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овощ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тактильного, зрительного и обонятельного анализаторов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 нарезает овощи, дети их нюхают и пробуют на вкус. Педагог даёт образец: «Помидор сладкий, а чеснок острый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vserisunki.ru/frukti/frukty_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" b="7979"/>
          <a:stretch/>
        </p:blipFill>
        <p:spPr bwMode="auto">
          <a:xfrm>
            <a:off x="1946917" y="3573016"/>
            <a:ext cx="5210926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7619" y="-331478"/>
            <a:ext cx="9370343" cy="7511995"/>
            <a:chOff x="-127619" y="-331478"/>
            <a:chExt cx="9370343" cy="7511995"/>
          </a:xfrm>
        </p:grpSpPr>
        <p:pic>
          <p:nvPicPr>
            <p:cNvPr id="2050" name="Picture 2" descr="C:\Users\Ольга\Desktop\игры\5719614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14432" y="-1201480"/>
              <a:ext cx="6804583" cy="9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Ольга\Desktop\игры\53c3b407a8564_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383" y="-1255480"/>
              <a:ext cx="7511995" cy="9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755576" y="908720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может совершать эти действия?» 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активизация глагольного словаря детей, развитие воображения, памяти, ловкости.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бросая мяч ребёнку, называет глагол, а ребёнок, возвращая мяч, называет существительное, подходящее к названному глаголу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Педагог: Идёт…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животное, поезд, пароход, дождь…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Бежит - ручей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время, животное, человек, дорога…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Летит - птица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бабочка, стрекоза, муха, жук, самолёт…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Плывёт - рыба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кит, дельфин, лодка, корабль, человек…</a:t>
            </a:r>
          </a:p>
        </p:txBody>
      </p:sp>
      <p:pic>
        <p:nvPicPr>
          <p:cNvPr id="17410" name="Picture 2" descr="http://designingflicks.com/images/whale-clipart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3412">
            <a:off x="6696991" y="4260808"/>
            <a:ext cx="1173347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61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846</Words>
  <Application>Microsoft Office PowerPoint</Application>
  <PresentationFormat>Экран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31</cp:revision>
  <dcterms:created xsi:type="dcterms:W3CDTF">2017-10-16T04:25:13Z</dcterms:created>
  <dcterms:modified xsi:type="dcterms:W3CDTF">2020-05-11T16:36:34Z</dcterms:modified>
</cp:coreProperties>
</file>