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4" d="100"/>
          <a:sy n="84" d="100"/>
        </p:scale>
        <p:origin x="-68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9231" y="2144693"/>
            <a:ext cx="40655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Название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презентации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Ларис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8549" y="2033516"/>
            <a:ext cx="5923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Тема: «Геометрические фигуры. Сравнение предметов по величине. Части суток»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6979" y="504967"/>
            <a:ext cx="7820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Физкультминутка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«Видишь, бабочка летает»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70" y="1555845"/>
            <a:ext cx="7806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Видишь, бабочка летает, (Машем руками-крылышками.) На лугу цветы считает. (Считаем пальчиком.)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Раз, два, три, четыре, пять. (Хлопки в ладоши.)                Ох, считать - не сосчитать! (Прыжки на месте.)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 день, за два и за месяц... (Шагаем на месте.)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Шесть, семь, восемь, девять, десять. (Хлопки в ладоши.) Даже мудрая пчела (Машем руками-крылышками.) Сосчитать бы не смогла! (Считаем пальчиком.)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6036" y="709685"/>
            <a:ext cx="773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Рассмотрите эти картинки (части суток). На них нарисован мальчик. Он только что проснулся, почистил зубки, позавтракал и пришёл с мамой в садик.</a:t>
            </a:r>
          </a:p>
          <a:p>
            <a:r>
              <a:rPr lang="ru-RU" dirty="0" smtClean="0"/>
              <a:t>-  Как ты думаешь, какое время суток здесь изображено?  </a:t>
            </a:r>
            <a:r>
              <a:rPr lang="ru-RU" i="1" dirty="0" smtClean="0"/>
              <a:t>(Утро)</a:t>
            </a:r>
            <a:endParaRPr lang="ru-RU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69" y="1990845"/>
            <a:ext cx="3456864" cy="463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476" y="2021240"/>
            <a:ext cx="3425588" cy="460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7922" y="504968"/>
            <a:ext cx="3330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А на этой картинке солнышко давно уже проснулось, жарко греет, бабочки летают, играют. Детки тоже играют, гуляют, обедают. Когда это бывает?</a:t>
            </a:r>
          </a:p>
          <a:p>
            <a:r>
              <a:rPr lang="ru-RU" i="1" dirty="0" smtClean="0"/>
              <a:t>(Днём)</a:t>
            </a:r>
            <a:endParaRPr lang="ru-RU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83" y="523000"/>
            <a:ext cx="4408227" cy="299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3931" y="3612941"/>
            <a:ext cx="4391580" cy="286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388" y="2264200"/>
            <a:ext cx="3296670" cy="4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6979" y="1037230"/>
            <a:ext cx="3862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А вот на этой картинке солнышко устало, засыпает. И за детками мамы, папы приходят, и вы идёте домой. Когда это бывает?</a:t>
            </a:r>
          </a:p>
          <a:p>
            <a:r>
              <a:rPr lang="ru-RU" i="1" dirty="0" smtClean="0"/>
              <a:t>(Вечером)</a:t>
            </a:r>
            <a:endParaRPr lang="ru-RU" i="1" dirty="0"/>
          </a:p>
        </p:txBody>
      </p:sp>
      <p:pic>
        <p:nvPicPr>
          <p:cNvPr id="5" name="Рисунок 4" descr="img_56f68c75a84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774" y="832477"/>
            <a:ext cx="3998794" cy="5165714"/>
          </a:xfrm>
          <a:prstGeom prst="rect">
            <a:avLst/>
          </a:prstGeom>
        </p:spPr>
      </p:pic>
      <p:pic>
        <p:nvPicPr>
          <p:cNvPr id="6" name="Рисунок 5" descr="hello_html_m58ae5d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15" y="3294022"/>
            <a:ext cx="4135272" cy="272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399" y="750627"/>
            <a:ext cx="7151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А на этой картинке все спят, звёзды за окном. Когда это бывает?</a:t>
            </a:r>
          </a:p>
          <a:p>
            <a:r>
              <a:rPr lang="ru-RU" i="1" dirty="0" smtClean="0"/>
              <a:t>(Ночью)</a:t>
            </a:r>
            <a:endParaRPr lang="ru-RU" i="1" dirty="0"/>
          </a:p>
        </p:txBody>
      </p:sp>
      <p:pic>
        <p:nvPicPr>
          <p:cNvPr id="5" name="Рисунок 4" descr="img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0" y="1847920"/>
            <a:ext cx="76104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9618" y="2210938"/>
            <a:ext cx="5622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Молодцы!</a:t>
            </a:r>
            <a:endParaRPr lang="ru-RU" sz="8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8739" y="791571"/>
            <a:ext cx="77519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Цель: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Закреплять умение сравнивать предметы по величине, называть геометрические фигуры.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Задачи: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Закрепить умения различать геометрические фигуры: круг, квадрат, треугольник.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Упражнять детей в сравнении предметов по величине.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Закрепить умения различать части суток: утро, день, вечер, ночь.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87104" y="805217"/>
            <a:ext cx="74380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 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Загадайте ребёнку загадки: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267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61" y="1719615"/>
            <a:ext cx="3161163" cy="3161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149" y="1637731"/>
            <a:ext cx="4763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Нет углов у меня,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 похож на блюдце я.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 тарелку и на крышку,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 кольцо и колесо.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Угадайте, друзья, кто же я? (Круг).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093" y="4899546"/>
            <a:ext cx="622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Это круг. Нарисуйте пальчиком в воздухе круг.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5910" y="1064525"/>
            <a:ext cx="6312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Не овал я и не круг,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Треугольнику не друг,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Вот такой я брат.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 зовут меня... (Квадрат).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screen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97" y="600501"/>
            <a:ext cx="3483093" cy="3500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10" y="4926842"/>
            <a:ext cx="8065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Это квадрат. Тоже нарисуем его пальчиком в воздухе и проговорим слово «квадрат».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23331" y="1105469"/>
            <a:ext cx="39851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Три вершины, три угла,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Три сторонки у меня.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Кто же я? (Треугольник).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triangle_PNG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56" y="644256"/>
            <a:ext cx="4261487" cy="3688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70" y="4585648"/>
            <a:ext cx="593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Это треугольник. У него три угла. Обведем его пальчиком.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7797" y="423082"/>
            <a:ext cx="7874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Покажите ребёнку геометрические фигуры разных цветов и размеров, спросите их название, цвет, попросите сравнить по величине (большой – маленький).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1910_2759_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9" y="2036928"/>
            <a:ext cx="3797489" cy="3797489"/>
          </a:xfrm>
          <a:prstGeom prst="rect">
            <a:avLst/>
          </a:prstGeom>
        </p:spPr>
      </p:pic>
      <p:pic>
        <p:nvPicPr>
          <p:cNvPr id="5" name="Рисунок 4" descr="1539323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4706" y="2267665"/>
            <a:ext cx="5291701" cy="404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triangle_PNG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236" y="626369"/>
            <a:ext cx="5448842" cy="4716729"/>
          </a:xfrm>
          <a:prstGeom prst="rect">
            <a:avLst/>
          </a:prstGeom>
        </p:spPr>
      </p:pic>
      <p:pic>
        <p:nvPicPr>
          <p:cNvPr id="4" name="Рисунок 3" descr="2675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453" y="2647664"/>
            <a:ext cx="2442951" cy="244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ageUpload_f9d95408-45c4-4874-b8dc-2cebdd55998d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60" y="2470244"/>
            <a:ext cx="3727626" cy="2634019"/>
          </a:xfrm>
          <a:prstGeom prst="rect">
            <a:avLst/>
          </a:prstGeo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913" y="941695"/>
            <a:ext cx="4483290" cy="448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2891"/>
            <a:ext cx="3561883" cy="412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1373" y="5408977"/>
            <a:ext cx="1398041" cy="11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8859" y="1412188"/>
            <a:ext cx="2985305" cy="3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4889" y="5412713"/>
            <a:ext cx="1510425" cy="126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3129" y="1447374"/>
            <a:ext cx="3016155" cy="410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4084" y="5522971"/>
            <a:ext cx="1202497" cy="11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1445" y="300251"/>
            <a:ext cx="79157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Дидактическая игра «Найди свой домик»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Каждая фигурка живёт в своём домике, чтобы найти правильно её домик, нужно внимательно посмотреть на её форму и цвет, а затем сравнить с цветом домика и формой окошечка дома.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439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65</cp:revision>
  <dcterms:created xsi:type="dcterms:W3CDTF">2013-11-19T05:52:05Z</dcterms:created>
  <dcterms:modified xsi:type="dcterms:W3CDTF">2020-05-11T15:45:29Z</dcterms:modified>
</cp:coreProperties>
</file>