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22.05.2020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22.05.2020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22.05.2020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22.05.2020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22.05.2020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22.05.2020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22.05.2020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22.05.2020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22.05.2020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22.05.2020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22.05.2020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A66AE-81F5-474A-B74B-EE41E9320F19}" type="datetimeFigureOut">
              <a:rPr lang="uk-UA" smtClean="0"/>
              <a:t>22.05.2020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thumbs.dreamstime.com/b/%D1%80%D0%B0%D0%BC%D0%BA%D0%B0-%D0%BF%D0%B0-%D0%B5%D0%BD%D0%B8%D0%B9-%D0%BA%D1%80%D0%B0%D1%81%D0%BE%D0%BA-%D0%B8-%D1%88%D0%B0%D1%80%D0%B8%D0%BA%D0%BE%D0%B2-%D0%B8-paintbrushes-5791238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5" y="0"/>
            <a:ext cx="9130995" cy="685185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1196752"/>
            <a:ext cx="6408712" cy="2880320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>
                <a:solidFill>
                  <a:srgbClr val="C00000"/>
                </a:solidFill>
              </a:rPr>
              <a:t>Н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е</a:t>
            </a:r>
            <a:r>
              <a:rPr lang="ru-RU" b="1" dirty="0" smtClean="0">
                <a:solidFill>
                  <a:srgbClr val="00B050"/>
                </a:solidFill>
              </a:rPr>
              <a:t>т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р</a:t>
            </a:r>
            <a:r>
              <a:rPr lang="ru-RU" b="1" dirty="0" smtClean="0">
                <a:solidFill>
                  <a:srgbClr val="FFC000"/>
                </a:solidFill>
              </a:rPr>
              <a:t>а</a:t>
            </a:r>
            <a:r>
              <a:rPr lang="ru-RU" b="1" dirty="0" smtClean="0">
                <a:solidFill>
                  <a:srgbClr val="CC0099"/>
                </a:solidFill>
              </a:rPr>
              <a:t>д</a:t>
            </a:r>
            <a:r>
              <a:rPr lang="ru-RU" b="1" dirty="0" smtClean="0">
                <a:solidFill>
                  <a:srgbClr val="008000"/>
                </a:solidFill>
              </a:rPr>
              <a:t>и</a:t>
            </a:r>
            <a:r>
              <a:rPr lang="ru-RU" b="1" dirty="0" smtClean="0">
                <a:solidFill>
                  <a:srgbClr val="FF0000"/>
                </a:solidFill>
              </a:rPr>
              <a:t>ц</a:t>
            </a:r>
            <a:r>
              <a:rPr lang="ru-RU" b="1" dirty="0" smtClean="0">
                <a:solidFill>
                  <a:srgbClr val="0070C0"/>
                </a:solidFill>
              </a:rPr>
              <a:t>и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о</a:t>
            </a:r>
            <a:r>
              <a:rPr lang="ru-RU" b="1" dirty="0" smtClean="0">
                <a:solidFill>
                  <a:srgbClr val="FFC000"/>
                </a:solidFill>
              </a:rPr>
              <a:t>н</a:t>
            </a:r>
            <a:r>
              <a:rPr lang="ru-RU" b="1" dirty="0" smtClean="0">
                <a:solidFill>
                  <a:srgbClr val="CC0099"/>
                </a:solidFill>
              </a:rPr>
              <a:t>н</a:t>
            </a:r>
            <a:r>
              <a:rPr lang="ru-RU" b="1" dirty="0" smtClean="0">
                <a:solidFill>
                  <a:srgbClr val="008000"/>
                </a:solidFill>
              </a:rPr>
              <a:t>а</a:t>
            </a:r>
            <a:r>
              <a:rPr lang="ru-RU" b="1" dirty="0" smtClean="0">
                <a:solidFill>
                  <a:srgbClr val="0070C0"/>
                </a:solidFill>
              </a:rPr>
              <a:t>я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т</a:t>
            </a:r>
            <a:r>
              <a:rPr lang="ru-RU" b="1" dirty="0" smtClean="0">
                <a:solidFill>
                  <a:srgbClr val="CC0099"/>
                </a:solidFill>
              </a:rPr>
              <a:t>е</a:t>
            </a:r>
            <a:r>
              <a:rPr lang="ru-RU" b="1" dirty="0" smtClean="0">
                <a:solidFill>
                  <a:srgbClr val="008000"/>
                </a:solidFill>
              </a:rPr>
              <a:t>х</a:t>
            </a:r>
            <a:r>
              <a:rPr lang="ru-RU" b="1" dirty="0" smtClean="0">
                <a:solidFill>
                  <a:srgbClr val="0070C0"/>
                </a:solidFill>
              </a:rPr>
              <a:t>н</a:t>
            </a:r>
            <a:r>
              <a:rPr lang="ru-RU" b="1" dirty="0" smtClean="0">
                <a:solidFill>
                  <a:srgbClr val="CC0099"/>
                </a:solidFill>
              </a:rPr>
              <a:t>и</a:t>
            </a:r>
            <a:r>
              <a:rPr lang="ru-RU" b="1" dirty="0" smtClean="0">
                <a:solidFill>
                  <a:srgbClr val="FFC000"/>
                </a:solidFill>
              </a:rPr>
              <a:t>к</a:t>
            </a:r>
            <a:r>
              <a:rPr lang="ru-RU" b="1" dirty="0" smtClean="0">
                <a:solidFill>
                  <a:srgbClr val="008000"/>
                </a:solidFill>
              </a:rPr>
              <a:t>а</a:t>
            </a:r>
            <a:r>
              <a:rPr lang="ru-RU" b="1" dirty="0" smtClean="0"/>
              <a:t>       </a:t>
            </a:r>
            <a:r>
              <a:rPr lang="ru-RU" b="1" dirty="0" smtClean="0">
                <a:solidFill>
                  <a:srgbClr val="002060"/>
                </a:solidFill>
              </a:rPr>
              <a:t>р</a:t>
            </a:r>
            <a:r>
              <a:rPr lang="ru-RU" b="1" dirty="0" smtClean="0">
                <a:solidFill>
                  <a:srgbClr val="CC0099"/>
                </a:solidFill>
              </a:rPr>
              <a:t>и</a:t>
            </a:r>
            <a:r>
              <a:rPr lang="ru-RU" b="1" dirty="0" smtClean="0">
                <a:solidFill>
                  <a:srgbClr val="C00000"/>
                </a:solidFill>
              </a:rPr>
              <a:t>с</a:t>
            </a:r>
            <a:r>
              <a:rPr lang="ru-RU" b="1" dirty="0" smtClean="0">
                <a:solidFill>
                  <a:srgbClr val="008000"/>
                </a:solidFill>
              </a:rPr>
              <a:t>о</a:t>
            </a:r>
            <a:r>
              <a:rPr lang="ru-RU" b="1" dirty="0" smtClean="0">
                <a:solidFill>
                  <a:srgbClr val="0070C0"/>
                </a:solidFill>
              </a:rPr>
              <a:t>в</a:t>
            </a:r>
            <a:r>
              <a:rPr lang="ru-RU" b="1" dirty="0" smtClean="0">
                <a:solidFill>
                  <a:srgbClr val="FF0000"/>
                </a:solidFill>
              </a:rPr>
              <a:t>а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н</a:t>
            </a:r>
            <a:r>
              <a:rPr lang="ru-RU" b="1" dirty="0" smtClean="0">
                <a:solidFill>
                  <a:srgbClr val="7030A0"/>
                </a:solidFill>
              </a:rPr>
              <a:t>и</a:t>
            </a:r>
            <a:r>
              <a:rPr lang="ru-RU" b="1" dirty="0" smtClean="0">
                <a:solidFill>
                  <a:srgbClr val="0070C0"/>
                </a:solidFill>
              </a:rPr>
              <a:t>я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3200" b="1" i="1" dirty="0" smtClean="0">
                <a:solidFill>
                  <a:schemeClr val="accent6">
                    <a:lumMod val="75000"/>
                  </a:schemeClr>
                </a:solidFill>
              </a:rPr>
              <a:t>(пальчики и ладошки)</a:t>
            </a:r>
            <a:endParaRPr lang="ru-RU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797152"/>
            <a:ext cx="6400800" cy="1296144"/>
          </a:xfrm>
        </p:spPr>
        <p:txBody>
          <a:bodyPr>
            <a:normAutofit lnSpcReduction="10000"/>
          </a:bodyPr>
          <a:lstStyle/>
          <a:p>
            <a:pPr algn="l"/>
            <a:r>
              <a:rPr lang="ru-RU" sz="2400" b="1" i="1" dirty="0" smtClean="0">
                <a:solidFill>
                  <a:srgbClr val="7030A0"/>
                </a:solidFill>
              </a:rPr>
              <a:t>Воспитатель:</a:t>
            </a:r>
          </a:p>
          <a:p>
            <a:pPr algn="l"/>
            <a:r>
              <a:rPr lang="ru-RU" sz="2400" b="1" i="1" dirty="0" smtClean="0">
                <a:solidFill>
                  <a:srgbClr val="7030A0"/>
                </a:solidFill>
              </a:rPr>
              <a:t>Яковлева Нина Михайловна</a:t>
            </a:r>
          </a:p>
          <a:p>
            <a:pPr algn="l"/>
            <a:r>
              <a:rPr lang="ru-RU" sz="2400" b="1" i="1" dirty="0" smtClean="0">
                <a:solidFill>
                  <a:srgbClr val="7030A0"/>
                </a:solidFill>
              </a:rPr>
              <a:t>2020 год</a:t>
            </a:r>
          </a:p>
          <a:p>
            <a:pPr algn="l"/>
            <a:endParaRPr lang="ru-RU" sz="2400" dirty="0"/>
          </a:p>
        </p:txBody>
      </p:sp>
      <p:pic>
        <p:nvPicPr>
          <p:cNvPr id="5" name="Рисунок 4" descr="https://avatars.mds.yandex.net/get-pdb/231404/3228c1ab-ce6e-4df2-b6d9-804713b5cbed/s1200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2" t="8667" r="2064" b="7906"/>
          <a:stretch/>
        </p:blipFill>
        <p:spPr bwMode="auto">
          <a:xfrm>
            <a:off x="5637686" y="2420888"/>
            <a:ext cx="2088232" cy="174150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6686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thumbs.dreamstime.com/b/%D1%80%D0%B0%D0%BC%D0%BA%D0%B0-%D0%BF%D0%B0-%D0%B5%D0%BD%D0%B8%D0%B9-%D0%BA%D1%80%D0%B0%D1%81%D0%BE%D0%BA-%D0%B8-%D1%88%D0%B0%D1%80%D0%B8%D0%BA%D0%BE%D0%B2-%D0%B8-paintbrushes-5791238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5" y="0"/>
            <a:ext cx="9130995" cy="685185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124744"/>
            <a:ext cx="7200800" cy="1152128"/>
          </a:xfrm>
        </p:spPr>
        <p:txBody>
          <a:bodyPr>
            <a:noAutofit/>
          </a:bodyPr>
          <a:lstStyle/>
          <a:p>
            <a:pPr algn="l"/>
            <a:r>
              <a:rPr lang="ru-RU" sz="2800" b="1" i="1" dirty="0" smtClean="0">
                <a:solidFill>
                  <a:srgbClr val="008000"/>
                </a:solidFill>
              </a:rPr>
              <a:t>ЦЕЛЬ: развитие творческих способностей </a:t>
            </a:r>
            <a:br>
              <a:rPr lang="ru-RU" sz="2800" b="1" i="1" dirty="0" smtClean="0">
                <a:solidFill>
                  <a:srgbClr val="008000"/>
                </a:solidFill>
              </a:rPr>
            </a:br>
            <a:r>
              <a:rPr lang="ru-RU" sz="2800" b="1" i="1" dirty="0" smtClean="0">
                <a:solidFill>
                  <a:srgbClr val="008000"/>
                </a:solidFill>
              </a:rPr>
              <a:t>детей</a:t>
            </a:r>
            <a:endParaRPr lang="ru-RU" sz="2800" b="1" i="1" dirty="0">
              <a:solidFill>
                <a:srgbClr val="008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2204864"/>
            <a:ext cx="6624736" cy="3672407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800" b="1" i="1" dirty="0" smtClean="0">
                <a:solidFill>
                  <a:srgbClr val="CC0099"/>
                </a:solidFill>
              </a:rPr>
              <a:t>Задачи: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b="1" i="1" dirty="0" smtClean="0">
                <a:solidFill>
                  <a:srgbClr val="CC0099"/>
                </a:solidFill>
              </a:rPr>
              <a:t>- развивать мелкую моторику рук;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b="1" i="1" dirty="0" smtClean="0">
                <a:solidFill>
                  <a:srgbClr val="CC0099"/>
                </a:solidFill>
              </a:rPr>
              <a:t>- помочь становлению воображения, креативности;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b="1" i="1" dirty="0" smtClean="0">
                <a:solidFill>
                  <a:srgbClr val="CC0099"/>
                </a:solidFill>
              </a:rPr>
              <a:t>- формировать нетривиальный взгляд на окружающий мир;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b="1" i="1" dirty="0" smtClean="0">
                <a:solidFill>
                  <a:srgbClr val="CC0099"/>
                </a:solidFill>
              </a:rPr>
              <a:t>- воспитывать самостоятельность;</a:t>
            </a:r>
            <a:endParaRPr lang="ru-RU" sz="2800" b="1" i="1" dirty="0">
              <a:solidFill>
                <a:srgbClr val="CC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96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thumbs.dreamstime.com/b/%D1%80%D0%B0%D0%BC%D0%BA%D0%B0-%D0%BF%D0%B0-%D0%B5%D0%BD%D0%B8%D0%B9-%D0%BA%D1%80%D0%B0%D1%81%D0%BE%D0%BA-%D0%B8-%D1%88%D0%B0%D1%80%D0%B8%D0%BA%D0%BE%D0%B2-%D0%B8-paintbrushes-5791238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5" y="0"/>
            <a:ext cx="9130995" cy="685185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31640" y="836712"/>
            <a:ext cx="6552728" cy="5112568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>
                <a:solidFill>
                  <a:srgbClr val="CC0099"/>
                </a:solidFill>
              </a:rPr>
              <a:t>РИСОВАНИЕ ПАЛЬЧИКАМИ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i="1" u="sng" dirty="0" smtClean="0">
                <a:solidFill>
                  <a:srgbClr val="7030A0"/>
                </a:solidFill>
              </a:rPr>
              <a:t>Материал:</a:t>
            </a:r>
            <a:r>
              <a:rPr lang="ru-RU" sz="2800" b="1" i="1" dirty="0" smtClean="0">
                <a:solidFill>
                  <a:srgbClr val="7030A0"/>
                </a:solidFill>
              </a:rPr>
              <a:t> </a:t>
            </a:r>
            <a:r>
              <a:rPr lang="ru-RU" sz="2800" b="1" i="1" dirty="0" smtClean="0"/>
              <a:t/>
            </a:r>
            <a:br>
              <a:rPr lang="ru-RU" sz="2800" b="1" i="1" dirty="0" smtClean="0"/>
            </a:br>
            <a:r>
              <a:rPr lang="ru-RU" sz="2800" b="1" i="1" dirty="0" smtClean="0">
                <a:solidFill>
                  <a:srgbClr val="0070C0"/>
                </a:solidFill>
              </a:rPr>
              <a:t>мисочки с гуашью, небольшие листы </a:t>
            </a:r>
            <a:r>
              <a:rPr lang="ru-RU" sz="2800" b="1" i="1" dirty="0" smtClean="0">
                <a:solidFill>
                  <a:srgbClr val="0070C0"/>
                </a:solidFill>
              </a:rPr>
              <a:t>бумага </a:t>
            </a:r>
            <a:r>
              <a:rPr lang="ru-RU" sz="2800" b="1" i="1" dirty="0" smtClean="0">
                <a:solidFill>
                  <a:srgbClr val="0070C0"/>
                </a:solidFill>
              </a:rPr>
              <a:t>любого цвета, салфетки;</a:t>
            </a:r>
            <a:br>
              <a:rPr lang="ru-RU" sz="2800" b="1" i="1" dirty="0" smtClean="0">
                <a:solidFill>
                  <a:srgbClr val="0070C0"/>
                </a:solidFill>
              </a:rPr>
            </a:br>
            <a:r>
              <a:rPr lang="ru-RU" sz="2800" b="1" i="1" u="sng" dirty="0" smtClean="0">
                <a:solidFill>
                  <a:srgbClr val="7030A0"/>
                </a:solidFill>
              </a:rPr>
              <a:t>Способ получения изображения:</a:t>
            </a:r>
            <a:br>
              <a:rPr lang="ru-RU" sz="2800" b="1" i="1" u="sng" dirty="0" smtClean="0">
                <a:solidFill>
                  <a:srgbClr val="7030A0"/>
                </a:solidFill>
              </a:rPr>
            </a:br>
            <a:r>
              <a:rPr lang="ru-RU" sz="2800" b="1" i="1" dirty="0" smtClean="0">
                <a:solidFill>
                  <a:srgbClr val="0070C0"/>
                </a:solidFill>
              </a:rPr>
              <a:t>ребенок опускает в гуашь пальчики и наносит точки, пятнышки на бумагу.</a:t>
            </a:r>
            <a:br>
              <a:rPr lang="ru-RU" sz="2800" b="1" i="1" dirty="0" smtClean="0">
                <a:solidFill>
                  <a:srgbClr val="0070C0"/>
                </a:solidFill>
              </a:rPr>
            </a:b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(контур будущего рисунка, для начала,  можно нарисовать карандашом)</a:t>
            </a:r>
            <a:b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500" b="1" i="1" dirty="0">
                <a:solidFill>
                  <a:srgbClr val="CC0099"/>
                </a:solidFill>
              </a:rPr>
              <a:t>После работы </a:t>
            </a:r>
            <a:r>
              <a:rPr lang="ru-RU" sz="2500" b="1" i="1" dirty="0" smtClean="0">
                <a:solidFill>
                  <a:srgbClr val="CC0099"/>
                </a:solidFill>
              </a:rPr>
              <a:t>пальчики </a:t>
            </a:r>
            <a:r>
              <a:rPr lang="ru-RU" sz="2500" b="1" i="1" dirty="0">
                <a:solidFill>
                  <a:srgbClr val="CC0099"/>
                </a:solidFill>
              </a:rPr>
              <a:t>вытираются салфеткой, затем гуашь легко смывается.</a:t>
            </a:r>
            <a:endParaRPr lang="ru-RU" sz="2800" b="1" i="1" dirty="0">
              <a:solidFill>
                <a:srgbClr val="CC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1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thumbs.dreamstime.com/b/%D1%80%D0%B0%D0%BC%D0%BA%D0%B0-%D0%BF%D0%B0-%D0%B5%D0%BD%D0%B8%D0%B9-%D0%BA%D1%80%D0%B0%D1%81%D0%BE%D0%BA-%D0%B8-%D1%88%D0%B0%D1%80%D0%B8%D0%BA%D0%BE%D0%B2-%D0%B8-paintbrushes-5791238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5" y="0"/>
            <a:ext cx="9130995" cy="6851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s://lakatosh-nfds61.edumsko.ru/uploads/36400/36397/section/794219/Melkaya_motorika/13642_large.jpg?1538924237618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8" b="13670"/>
          <a:stretch/>
        </p:blipFill>
        <p:spPr bwMode="auto">
          <a:xfrm>
            <a:off x="5184068" y="1052736"/>
            <a:ext cx="2304256" cy="18866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https://static.tildacdn.com/tild6665-6663-4637-a433-353639663433/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068960"/>
            <a:ext cx="2340260" cy="28368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https://avatars.mds.yandex.net/get-pdb/1520301/b2728602-be84-4643-833c-3e127c278152/s120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610" y="908720"/>
            <a:ext cx="2176285" cy="26317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https://mezhzhereva.ucoz.ru/12102012568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785644"/>
            <a:ext cx="1440159" cy="212011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7766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thumbs.dreamstime.com/b/%D1%80%D0%B0%D0%BC%D0%BA%D0%B0-%D0%BF%D0%B0-%D0%B5%D0%BD%D0%B8%D0%B9-%D0%BA%D1%80%D0%B0%D1%81%D0%BE%D0%BA-%D0%B8-%D1%88%D0%B0%D1%80%D0%B8%D0%BA%D0%BE%D0%B2-%D0%B8-paintbrushes-5791238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5" y="0"/>
            <a:ext cx="9130995" cy="685185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052736"/>
            <a:ext cx="6696744" cy="4752528"/>
          </a:xfrm>
        </p:spPr>
        <p:txBody>
          <a:bodyPr>
            <a:noAutofit/>
          </a:bodyPr>
          <a:lstStyle/>
          <a:p>
            <a:pPr algn="l"/>
            <a:r>
              <a:rPr lang="ru-RU" sz="2800" b="1" dirty="0">
                <a:solidFill>
                  <a:srgbClr val="CC0099"/>
                </a:solidFill>
              </a:rPr>
              <a:t>РИСОВАНИЕ </a:t>
            </a:r>
            <a:r>
              <a:rPr lang="ru-RU" sz="2800" b="1" dirty="0" smtClean="0">
                <a:solidFill>
                  <a:srgbClr val="CC0099"/>
                </a:solidFill>
              </a:rPr>
              <a:t>ЛАДОШКАМИ</a:t>
            </a:r>
            <a:r>
              <a:rPr lang="ru-RU" sz="2800" b="1" dirty="0">
                <a:solidFill>
                  <a:srgbClr val="CC0099"/>
                </a:solidFill>
              </a:rPr>
              <a:t/>
            </a:r>
            <a:br>
              <a:rPr lang="ru-RU" sz="2800" b="1" dirty="0">
                <a:solidFill>
                  <a:srgbClr val="CC0099"/>
                </a:solidFill>
              </a:rPr>
            </a:br>
            <a:r>
              <a:rPr lang="ru-RU" sz="2800" b="1" i="1" u="sng" dirty="0">
                <a:solidFill>
                  <a:srgbClr val="7030A0"/>
                </a:solidFill>
              </a:rPr>
              <a:t>Материал:</a:t>
            </a:r>
            <a:r>
              <a:rPr lang="ru-RU" sz="2800" b="1" i="1" dirty="0">
                <a:solidFill>
                  <a:srgbClr val="7030A0"/>
                </a:solidFill>
              </a:rPr>
              <a:t> </a:t>
            </a:r>
            <a:r>
              <a:rPr lang="ru-RU" sz="2800" b="1" i="1" dirty="0">
                <a:solidFill>
                  <a:prstClr val="black"/>
                </a:solidFill>
              </a:rPr>
              <a:t/>
            </a:r>
            <a:br>
              <a:rPr lang="ru-RU" sz="2800" b="1" i="1" dirty="0">
                <a:solidFill>
                  <a:prstClr val="black"/>
                </a:solidFill>
              </a:rPr>
            </a:br>
            <a:r>
              <a:rPr lang="ru-RU" sz="2800" b="1" i="1" dirty="0" smtClean="0">
                <a:solidFill>
                  <a:srgbClr val="0070C0"/>
                </a:solidFill>
              </a:rPr>
              <a:t>широкие блюдечки </a:t>
            </a:r>
            <a:r>
              <a:rPr lang="ru-RU" sz="2800" b="1" i="1" dirty="0">
                <a:solidFill>
                  <a:srgbClr val="0070C0"/>
                </a:solidFill>
              </a:rPr>
              <a:t>с </a:t>
            </a:r>
            <a:r>
              <a:rPr lang="ru-RU" sz="2800" b="1" i="1" dirty="0" smtClean="0">
                <a:solidFill>
                  <a:srgbClr val="0070C0"/>
                </a:solidFill>
              </a:rPr>
              <a:t>гуашью разных цветов, листы </a:t>
            </a:r>
            <a:r>
              <a:rPr lang="ru-RU" sz="2800" b="1" i="1" dirty="0">
                <a:solidFill>
                  <a:srgbClr val="0070C0"/>
                </a:solidFill>
              </a:rPr>
              <a:t>бумаги любого цвета, салфетки;</a:t>
            </a:r>
            <a:br>
              <a:rPr lang="ru-RU" sz="2800" b="1" i="1" dirty="0">
                <a:solidFill>
                  <a:srgbClr val="0070C0"/>
                </a:solidFill>
              </a:rPr>
            </a:br>
            <a:r>
              <a:rPr lang="ru-RU" sz="2800" b="1" i="1" u="sng" dirty="0">
                <a:solidFill>
                  <a:srgbClr val="7030A0"/>
                </a:solidFill>
              </a:rPr>
              <a:t>Способ получения изображения:</a:t>
            </a:r>
            <a:br>
              <a:rPr lang="ru-RU" sz="2800" b="1" i="1" u="sng" dirty="0">
                <a:solidFill>
                  <a:srgbClr val="7030A0"/>
                </a:solidFill>
              </a:rPr>
            </a:br>
            <a:r>
              <a:rPr lang="ru-RU" sz="2800" b="1" i="1" dirty="0">
                <a:solidFill>
                  <a:srgbClr val="0070C0"/>
                </a:solidFill>
              </a:rPr>
              <a:t>ребенок опускает в гуашь </a:t>
            </a:r>
            <a:r>
              <a:rPr lang="ru-RU" sz="2800" b="1" i="1" dirty="0" smtClean="0">
                <a:solidFill>
                  <a:srgbClr val="0070C0"/>
                </a:solidFill>
              </a:rPr>
              <a:t>ладошку или окрашивает её с помощью взрослого кисточкой;</a:t>
            </a:r>
            <a:r>
              <a:rPr lang="ru-RU" sz="2800" b="1" i="1" dirty="0">
                <a:solidFill>
                  <a:srgbClr val="0070C0"/>
                </a:solidFill>
              </a:rPr>
              <a:t/>
            </a:r>
            <a:br>
              <a:rPr lang="ru-RU" sz="2800" b="1" i="1" dirty="0">
                <a:solidFill>
                  <a:srgbClr val="0070C0"/>
                </a:solidFill>
              </a:rPr>
            </a:b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После работы руки вытираются салфеткой, затем гуашь легко смывается.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54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thumbs.dreamstime.com/b/%D1%80%D0%B0%D0%BC%D0%BA%D0%B0-%D0%BF%D0%B0-%D0%B5%D0%BD%D0%B8%D0%B9-%D0%BA%D1%80%D0%B0%D1%81%D0%BE%D0%BA-%D0%B8-%D1%88%D0%B0%D1%80%D0%B8%D0%BA%D0%BE%D0%B2-%D0%B8-paintbrushes-5791238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5" y="0"/>
            <a:ext cx="9130995" cy="6851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img.mamochka-talk.ru/images_mama_talk/help/00005/hx70aDpd-Qw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466" b="48662"/>
          <a:stretch/>
        </p:blipFill>
        <p:spPr bwMode="auto">
          <a:xfrm>
            <a:off x="1699468" y="894276"/>
            <a:ext cx="2016224" cy="25922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https://avatars.mds.yandex.net/get-pdb/2863356/48694109-36ac-4470-a85a-0bfa93c859c9/s1200?webp=false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645024"/>
            <a:ext cx="3024336" cy="22466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 descr="https://avatars.mds.yandex.net/get-pdb/921063/9a33c9c3-de3c-42dd-b4fc-fae87868ea11/s1200?webp=false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766282" y="1618921"/>
            <a:ext cx="3096343" cy="19876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90373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thumbs.dreamstime.com/b/%D1%80%D0%B0%D0%BC%D0%BA%D0%B0-%D0%BF%D0%B0-%D0%B5%D0%BD%D0%B8%D0%B9-%D0%BA%D1%80%D0%B0%D1%81%D0%BE%D0%BA-%D0%B8-%D1%88%D0%B0%D1%80%D0%B8%D0%BA%D0%BE%D0%B2-%D0%B8-paintbrushes-5791238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5" y="0"/>
            <a:ext cx="9130995" cy="6851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://pochemu4ka.ru/_ph/337/296501304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093322"/>
            <a:ext cx="5760640" cy="40638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00980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thumbs.dreamstime.com/b/%D1%80%D0%B0%D0%BC%D0%BA%D0%B0-%D0%BF%D0%B0-%D0%B5%D0%BD%D0%B8%D0%B9-%D0%BA%D1%80%D0%B0%D1%81%D0%BE%D0%BA-%D0%B8-%D1%88%D0%B0%D1%80%D0%B8%D0%BA%D0%BE%D0%B2-%D0%B8-paintbrushes-5791238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5" y="0"/>
            <a:ext cx="9130995" cy="685185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5085184"/>
            <a:ext cx="5040560" cy="864096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CC0099"/>
                </a:solidFill>
              </a:rPr>
              <a:t>ТВОРЧЕСКИХ УСПЕХОВ</a:t>
            </a:r>
            <a:endParaRPr lang="ru-RU" sz="3600" b="1" i="1" dirty="0">
              <a:solidFill>
                <a:srgbClr val="CC0099"/>
              </a:solidFill>
            </a:endParaRPr>
          </a:p>
        </p:txBody>
      </p:sp>
      <p:pic>
        <p:nvPicPr>
          <p:cNvPr id="4" name="Рисунок 3" descr="https://veshnyaki.mos.ru/upload/medialibrary/db4/ladoshki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24744"/>
            <a:ext cx="5472608" cy="37444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6946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96</TotalTime>
  <Words>48</Words>
  <Application>Microsoft Office PowerPoint</Application>
  <PresentationFormat>Экран (4:3)</PresentationFormat>
  <Paragraphs>13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Нетрадиционная техника       рисования  (пальчики и ладошки)</vt:lpstr>
      <vt:lpstr>ЦЕЛЬ: развитие творческих способностей  детей</vt:lpstr>
      <vt:lpstr>РИСОВАНИЕ ПАЛЬЧИКАМИ Материал:  мисочки с гуашью, небольшие листы бумага любого цвета, салфетки; Способ получения изображения: ребенок опускает в гуашь пальчики и наносит точки, пятнышки на бумагу. (контур будущего рисунка, для начала,  можно нарисовать карандашом) После работы пальчики вытираются салфеткой, затем гуашь легко смывается.</vt:lpstr>
      <vt:lpstr>Презентация PowerPoint</vt:lpstr>
      <vt:lpstr>РИСОВАНИЕ ЛАДОШКАМИ Материал:  широкие блюдечки с гуашью разных цветов, листы бумаги любого цвета, салфетки; Способ получения изображения: ребенок опускает в гуашь ладошку или окрашивает её с помощью взрослого кисточкой; После работы руки вытираются салфеткой, затем гуашь легко смывается.</vt:lpstr>
      <vt:lpstr>Презентация PowerPoint</vt:lpstr>
      <vt:lpstr>Презентация PowerPoint</vt:lpstr>
      <vt:lpstr>ТВОРЧЕСКИХ УСПЕХОВ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Нетрадиционные техники рисования</dc:title>
  <dc:creator>Sara Yasmeen (Wipro Technologies)</dc:creator>
  <cp:lastModifiedBy>RePack by Diakov</cp:lastModifiedBy>
  <cp:revision>13</cp:revision>
  <dcterms:created xsi:type="dcterms:W3CDTF">2010-02-23T11:30:32Z</dcterms:created>
  <dcterms:modified xsi:type="dcterms:W3CDTF">2020-05-22T06:22:18Z</dcterms:modified>
</cp:coreProperties>
</file>