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C7F83-8D24-4314-A2D1-084D1BAB1811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957D-5956-4EA3-B689-DC0A34821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4C7-E989-4949-A4D7-FD94AF0DC629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6D01-26DA-4859-AD4C-0AE37316E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A5D4-4EFC-4224-83F8-E8AA9C35E2B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3EC1-BFB3-4BDF-AD60-29DFF4424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9DB7-A216-4570-A71B-5952F80A17D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B84F-3E8A-461C-A08C-CE44AA78B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2409-0706-4DF3-B365-81727DCECA90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1B04-A16C-44E5-9FDE-113900DA5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4DBB-750D-485F-A982-1B8D47E2F14E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F021-1F44-474A-B1A3-460B6CD85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BFAA-F2BB-4825-A0D7-88A7E278549C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6CE1-C494-49D8-9EE9-AB3E66CCF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2EFE-2970-404C-86AB-4C80F34BB26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7383-D57A-4226-80F6-2E3648F3C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8E26-F5DC-46EE-AB21-9D6DDEDBD76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4B33-1329-44E3-9131-8FE04C09A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3C66-74F7-432D-8827-05C1C74A91A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A7A7-1C9E-4491-90C1-43DFAC10B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862F-A33D-4CA1-B229-9334ED66D49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C156-7AD1-4B3C-B292-9C8094855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DFA8B-90EB-4BE2-834A-C8279D3A03A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DF8179-658D-467B-9CCC-FD433BE71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915176" cy="1143008"/>
          </a:xfrm>
        </p:spPr>
        <p:txBody>
          <a:bodyPr/>
          <a:lstStyle/>
          <a:p>
            <a:pPr algn="r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Бочагова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Юлия Анатольевна 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детского сада № 32</a:t>
            </a:r>
          </a:p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Рыбинск, 2020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214423"/>
            <a:ext cx="6143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№32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00024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Опыт для детей.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Как дышат листья? 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Спросите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детей, что произойдет, если они сделают вдох и нырнут подводу, а затем выдохнут под водой - они увидят пузырьки воздуха, поднимающиеся на поверхность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Тоже самое они видят здесь - лист по-прежнему использует солнечный свет как часть процесса фотосинтеза (листья преобразуют солнечный свет в энергию).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Сергей\Desktop\wet-n-wild-10-915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71876"/>
            <a:ext cx="5435611" cy="305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1000108"/>
            <a:ext cx="67866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Когда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лист создает эту энергию, она должна избавиться от элементов, в которых лист больше не нуждается, так высвобождается дополнительный кислород во время фотосинтеза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 так как кислород легче, чем вода, пузырьки будут в конце концов всплывать на поверхность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Значит лист дышит так же как и мы, люди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?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Нет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!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У листа нет легких или дыхательной системы. Но это живой организм так же, как и мы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!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Теперь Ваши дети смогли увидеть "невидимое", потому что когда листья на дереве их дыхание не заметно.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6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Простой эксперимент поможет наглядно показать как дышат растения . С помощью быстрых и простых идей можно помочь детям изучить мир!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Сергей\Desktop\Kartinka-4.-Izuchenie-mi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406993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Этот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опыт действительно интересен по двум причинам: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413338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дети не всегда думают о растениях и деревьях, как о "живых", так что опыт помогает им визуализировать эту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концепцию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во-вторых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это способ реально увидеть то, что обычно является невидимым!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ргей\Desktop\20b5e1cf8694af7a3c1ba4a87f073021-15325236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00306"/>
            <a:ext cx="371477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что вам нужно, это чаша воды и листья!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Сергей\Desktop\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71744"/>
            <a:ext cx="3120073" cy="2214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Сергей\Desktop\14797811885833ab44e6ab67.68212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571744"/>
            <a:ext cx="292895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85725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Шаг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1: Заполните большую миску теплой водой.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Сергей\Desktop\ledyannaya-salatnits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57496"/>
            <a:ext cx="4357719" cy="2934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1357299"/>
            <a:ext cx="821537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Шаг 2: Выйдите на улицу и сорвите лист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Нам нужен именно сорванный "живой" лист, а не подобранный с земли.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 descr="C:\Users\Сергей\Desktop\close-up-color-focus-green-leaf-hand-leaf-nature-photography-1517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643182"/>
            <a:ext cx="1857388" cy="2785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07157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Шаг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3: Поместите лист в миску воды и положите на него небольшой камень, чтобы он был полностью погружен в воду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Затем поместите миску в солнечном месте. Не важно на улице или в доме.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Сергей\Desktop\спа-жизни-все-еще-22308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5174" y="2689225"/>
            <a:ext cx="4394213" cy="2905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Шаг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4: Подождите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!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Теперь нам нужно подождать несколько часов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!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Я знаю, - одно из самых трудных вещей для детей - ожидание. Поэтому Вы можете провести опыт перед обедом или дневным сном, чтобы время шло быстрее.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Сергей\Desktop\man-made-watch-89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86058"/>
            <a:ext cx="4164013" cy="240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Рисунок 1" descr="ac175f0a19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5: Заглянуть через несколько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часов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То, что вы должны видеть - небольшие пузырьки, которые образуются вокруг листа и краев чаши.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Сергей\Desktop\вода-листьев-пузырей-11973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786058"/>
            <a:ext cx="3810015" cy="3048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130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     Этот опыт действительно интересен по двум причинам:  </vt:lpstr>
      <vt:lpstr>   Все, что вам нужно, это чаша воды и листья! </vt:lpstr>
      <vt:lpstr>  Шаг 1: Заполните большую миску теплой водой.</vt:lpstr>
      <vt:lpstr>Слайд 6</vt:lpstr>
      <vt:lpstr>  Шаг 3: Поместите лист в миску воды и положите на него небольшой камень, чтобы он был полностью погружен в воду. Затем поместите миску в солнечном месте. Не важно на улице или в доме.</vt:lpstr>
      <vt:lpstr>        Шаг 4: Подождите! Теперь нам нужно подождать несколько часов! Я знаю, - одно из самых трудных вещей для детей - ожидание. Поэтому Вы можете провести опыт перед обедом или дневным сном, чтобы время шло быстрее. </vt:lpstr>
      <vt:lpstr>       Шаг 5: Заглянуть через несколько часов То, что вы должны видеть - небольшие пузырьки, которые образуются вокруг листа и краев чаши. </vt:lpstr>
      <vt:lpstr>        Спросите детей, что произойдет, если они сделают вдох и нырнут подводу, а затем выдохнут под водой - они увидят пузырьки воздуха, поднимающиеся на поверхность. Тоже самое они видят здесь - лист по-прежнему использует солнечный свет как часть процесса фотосинтеза (листья преобразуют солнечный свет в энергию).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Сергей</cp:lastModifiedBy>
  <cp:revision>22</cp:revision>
  <dcterms:created xsi:type="dcterms:W3CDTF">2013-03-03T04:43:22Z</dcterms:created>
  <dcterms:modified xsi:type="dcterms:W3CDTF">2020-05-29T11:17:35Z</dcterms:modified>
</cp:coreProperties>
</file>