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4B40-0DDE-47A6-902C-95DC11FC0FC0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F2EE-8131-4BA9-AC48-F4081EA2A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847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4B40-0DDE-47A6-902C-95DC11FC0FC0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F2EE-8131-4BA9-AC48-F4081EA2A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18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4B40-0DDE-47A6-902C-95DC11FC0FC0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F2EE-8131-4BA9-AC48-F4081EA2A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765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4B40-0DDE-47A6-902C-95DC11FC0FC0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F2EE-8131-4BA9-AC48-F4081EA2A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26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4B40-0DDE-47A6-902C-95DC11FC0FC0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F2EE-8131-4BA9-AC48-F4081EA2A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559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4B40-0DDE-47A6-902C-95DC11FC0FC0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F2EE-8131-4BA9-AC48-F4081EA2A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53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4B40-0DDE-47A6-902C-95DC11FC0FC0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F2EE-8131-4BA9-AC48-F4081EA2A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282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4B40-0DDE-47A6-902C-95DC11FC0FC0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F2EE-8131-4BA9-AC48-F4081EA2A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45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4B40-0DDE-47A6-902C-95DC11FC0FC0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F2EE-8131-4BA9-AC48-F4081EA2A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78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4B40-0DDE-47A6-902C-95DC11FC0FC0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F2EE-8131-4BA9-AC48-F4081EA2A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77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4B40-0DDE-47A6-902C-95DC11FC0FC0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F2EE-8131-4BA9-AC48-F4081EA2A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134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44B40-0DDE-47A6-902C-95DC11FC0FC0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8F2EE-8131-4BA9-AC48-F4081EA2A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91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28574/0015-02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49" y="447673"/>
            <a:ext cx="5695952" cy="5695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47687" y="885735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i="1" dirty="0" smtClean="0"/>
              <a:t>За котом бежал щенок,</a:t>
            </a:r>
          </a:p>
          <a:p>
            <a:r>
              <a:rPr lang="ru-RU" sz="2800" i="1" dirty="0" smtClean="0"/>
              <a:t>Но догнать его не смог.</a:t>
            </a:r>
          </a:p>
          <a:p>
            <a:r>
              <a:rPr lang="ru-RU" sz="2800" i="1" dirty="0" smtClean="0"/>
              <a:t>От досады взвыл, потом -</a:t>
            </a:r>
          </a:p>
          <a:p>
            <a:r>
              <a:rPr lang="ru-RU" sz="2800" i="1" dirty="0" smtClean="0"/>
              <a:t>Стал гоняться за хвостом.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30078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28574/0015-02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52"/>
            <a:ext cx="12192000" cy="684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14563" y="2157413"/>
            <a:ext cx="8034463" cy="1357312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Творческих успехов!</a:t>
            </a:r>
            <a:endParaRPr lang="ru-RU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521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28574/0015-02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52"/>
            <a:ext cx="12192000" cy="684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62690" y="942974"/>
            <a:ext cx="33425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Образец</a:t>
            </a:r>
            <a:endParaRPr lang="ru-RU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4178"/>
          <a:stretch/>
        </p:blipFill>
        <p:spPr>
          <a:xfrm>
            <a:off x="5157101" y="600075"/>
            <a:ext cx="5671236" cy="5429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48612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28574/0015-02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52"/>
            <a:ext cx="12192000" cy="684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4420"/>
          <a:stretch/>
        </p:blipFill>
        <p:spPr>
          <a:xfrm>
            <a:off x="5066606" y="385761"/>
            <a:ext cx="5790307" cy="5529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13263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28574/0015-02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52"/>
            <a:ext cx="12192000" cy="684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4622"/>
          <a:stretch/>
        </p:blipFill>
        <p:spPr>
          <a:xfrm>
            <a:off x="5307952" y="441595"/>
            <a:ext cx="5848998" cy="5573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56505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28574/0015-02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52"/>
            <a:ext cx="12192000" cy="684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5360"/>
          <a:stretch/>
        </p:blipFill>
        <p:spPr>
          <a:xfrm>
            <a:off x="5164957" y="448738"/>
            <a:ext cx="5977705" cy="5652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92493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28574/0015-02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52"/>
            <a:ext cx="12192000" cy="684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5172"/>
          <a:stretch/>
        </p:blipFill>
        <p:spPr>
          <a:xfrm>
            <a:off x="5181081" y="414338"/>
            <a:ext cx="6086994" cy="5772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95259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28574/0015-02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52"/>
            <a:ext cx="12192000" cy="684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5000"/>
          <a:stretch/>
        </p:blipFill>
        <p:spPr>
          <a:xfrm>
            <a:off x="5195886" y="371475"/>
            <a:ext cx="6000751" cy="5700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78353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28574/0015-02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52"/>
            <a:ext cx="12192000" cy="684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5208"/>
          <a:stretch/>
        </p:blipFill>
        <p:spPr>
          <a:xfrm>
            <a:off x="5480875" y="505888"/>
            <a:ext cx="5887212" cy="5580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44255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28574/0015-02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52"/>
            <a:ext cx="12192000" cy="684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5416"/>
          <a:stretch/>
        </p:blipFill>
        <p:spPr>
          <a:xfrm>
            <a:off x="5409506" y="428626"/>
            <a:ext cx="5815705" cy="5500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138294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26</Words>
  <Application>Microsoft Office PowerPoint</Application>
  <PresentationFormat>Широкоэкранный</PresentationFormat>
  <Paragraphs>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2</cp:revision>
  <dcterms:created xsi:type="dcterms:W3CDTF">2020-06-11T14:51:02Z</dcterms:created>
  <dcterms:modified xsi:type="dcterms:W3CDTF">2020-06-11T15:07:58Z</dcterms:modified>
</cp:coreProperties>
</file>