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14.06.2020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14.06.2020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14.06.2020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14.06.2020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14.06.2020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14.06.2020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14.06.2020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im0-tub-ru.yandex.net/i?id=a40005fa38c2079fa6b23984f00b9bc7&amp;n=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2"/>
            <a:ext cx="9144000" cy="68522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24744"/>
            <a:ext cx="6696744" cy="3456384"/>
          </a:xfrm>
        </p:spPr>
        <p:txBody>
          <a:bodyPr>
            <a:prstTxWarp prst="textDeflate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ПОДЕЛКИ ИЗ БУМАГИ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«КОТИК»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365104"/>
            <a:ext cx="5472608" cy="127369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Воспитатель</a:t>
            </a:r>
          </a:p>
          <a:p>
            <a:pPr algn="l"/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ервой квалификационной категории:</a:t>
            </a:r>
          </a:p>
          <a:p>
            <a:pPr algn="l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Яковлева Нина Михайловна</a:t>
            </a:r>
          </a:p>
          <a:p>
            <a:pPr algn="l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2020 год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8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im0-tub-ru.yandex.net/i?id=a40005fa38c2079fa6b23984f00b9bc7&amp;n=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2"/>
            <a:ext cx="9144000" cy="68522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908720"/>
            <a:ext cx="7272808" cy="4392488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0000FF"/>
                </a:solidFill>
              </a:rPr>
              <a:t>Бумага – это самый универсальный и доступный материал, привычный, обыкновенный и одновременно удивительный. Любая работа с бумагой не только увлекательна, но и познавательна. Это настоящее художественное творчество.</a:t>
            </a:r>
            <a:br>
              <a:rPr lang="ru-RU" sz="2800" b="1" i="1" dirty="0" smtClean="0">
                <a:solidFill>
                  <a:srgbClr val="0000FF"/>
                </a:solidFill>
              </a:rPr>
            </a:br>
            <a:r>
              <a:rPr lang="ru-RU" sz="2800" b="1" i="1" dirty="0" smtClean="0">
                <a:solidFill>
                  <a:srgbClr val="0000FF"/>
                </a:solidFill>
              </a:rPr>
              <a:t>Так как ваши ребята не умеют еще работать с ножницами, то им в помощь Вы, дорогие родители, а приклеить глазки, ушки, хвостик, сделают сами дети.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34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im0-tub-ru.yandex.net/i?id=a40005fa38c2079fa6b23984f00b9bc7&amp;n=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2"/>
            <a:ext cx="9144000" cy="68522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571184" cy="72008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                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Вот он какой веселый котик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https://sun1-99.userapi.com/2KA-XDP-fCMVci5UlNw0h5tmFvXpL7P6j_WCow/zmZlSaAT9UI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68" b="26763"/>
          <a:stretch/>
        </p:blipFill>
        <p:spPr bwMode="auto">
          <a:xfrm>
            <a:off x="925458" y="1484784"/>
            <a:ext cx="5446741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167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im0-tub-ru.yandex.net/i?id=a40005fa38c2079fa6b23984f00b9bc7&amp;n=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2"/>
            <a:ext cx="9144000" cy="68522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643192" cy="7969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</a:t>
            </a: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>Для этого вам понадобится лист:</a:t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7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>               цветной </a:t>
            </a:r>
            <a:r>
              <a:rPr lang="ru-RU" sz="2700" b="1" dirty="0">
                <a:solidFill>
                  <a:schemeClr val="accent6">
                    <a:lumMod val="50000"/>
                  </a:schemeClr>
                </a:solidFill>
              </a:rPr>
              <a:t>бумаги, ножницы, клей и фломастеры</a:t>
            </a:r>
          </a:p>
        </p:txBody>
      </p:sp>
      <p:pic>
        <p:nvPicPr>
          <p:cNvPr id="4" name="Рисунок 3" descr="https://sun1-28.userapi.com/GYjqoI6-kQavyLFNcoK9Sza7ityl6fVOXpnelw/49JjmEL2zUA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0" t="15545" r="5930" b="3205"/>
          <a:stretch/>
        </p:blipFill>
        <p:spPr bwMode="auto">
          <a:xfrm>
            <a:off x="1259632" y="1673908"/>
            <a:ext cx="4248472" cy="38433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4032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im0-tub-ru.yandex.net/i?id=a40005fa38c2079fa6b23984f00b9bc7&amp;n=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2"/>
            <a:ext cx="9144000" cy="68522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571184" cy="93610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Складываем лист бумаги, рисуем туловище и вырезаем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https://sun1-21.userapi.com/nxYMvCgGuLP6tcelhk8L-4N1Z9dHddGdDuwtQg/Q_tajugeKkw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43" r="8654" b="9615"/>
          <a:stretch/>
        </p:blipFill>
        <p:spPr bwMode="auto">
          <a:xfrm>
            <a:off x="5029636" y="1542269"/>
            <a:ext cx="3096344" cy="2301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https://sun1-21.userapi.com/TsnQjb3wz5YDeLQcrgQo4G6Tqxx7hSoV-097tQ/CowLDDH5WlQ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" t="18026" r="5588" b="19806"/>
          <a:stretch/>
        </p:blipFill>
        <p:spPr bwMode="auto">
          <a:xfrm>
            <a:off x="841500" y="1790378"/>
            <a:ext cx="4359207" cy="3366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01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im0-tub-ru.yandex.net/i?id=a40005fa38c2079fa6b23984f00b9bc7&amp;n=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4" y="5752"/>
            <a:ext cx="9144000" cy="68522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560840" cy="792088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</a:t>
            </a: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>У одной из отрезанных половинок закругляем углы – это голова, из другой – вырезаем хвост и ушки</a:t>
            </a:r>
            <a:endParaRPr lang="ru-RU" sz="27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Рисунок 6" descr="https://sun1-83.userapi.com/0NBlY4SFPNqX1SKmKfbeUON2gxEbcibMLM0YPg/aJ_-inIx6G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87" b="24039"/>
          <a:stretch/>
        </p:blipFill>
        <p:spPr bwMode="auto">
          <a:xfrm>
            <a:off x="4578877" y="1465580"/>
            <a:ext cx="3536950" cy="2085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https://sun1-90.userapi.com/4dZNs2B2EEkpPwX4iCYta_hJi9PfxD6l9fjGDA/q25nYU5yoZ4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" t="27404" b="27244"/>
          <a:stretch/>
        </p:blipFill>
        <p:spPr bwMode="auto">
          <a:xfrm>
            <a:off x="467544" y="2996952"/>
            <a:ext cx="4896544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8911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im0-tub-ru.yandex.net/i?id=a40005fa38c2079fa6b23984f00b9bc7&amp;n=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2"/>
            <a:ext cx="9144000" cy="68522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Оформляем мордочку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https://sun1-20.userapi.com/aL0XPzOJSibcHjjMpn_DrI91AeGn7df6y0Iv1g/W9wfkCOez4A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87" b="17836"/>
          <a:stretch/>
        </p:blipFill>
        <p:spPr bwMode="auto">
          <a:xfrm>
            <a:off x="1070904" y="1268760"/>
            <a:ext cx="5517320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8173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im0-tub-ru.yandex.net/i?id=a40005fa38c2079fa6b23984f00b9bc7&amp;n=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2"/>
            <a:ext cx="9144000" cy="68522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3"/>
            <a:ext cx="7643192" cy="1207759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                                   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Приклеиваем мордочку и хвостик,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  отгибаем лапки, чтобы наш котик стоял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https://sun1-83.userapi.com/KUxusKI36llv47HrM8eLosKPdwmglJSTrqxKsA/YXd9we5_ho8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7"/>
          <a:stretch/>
        </p:blipFill>
        <p:spPr bwMode="auto">
          <a:xfrm>
            <a:off x="4932040" y="1412776"/>
            <a:ext cx="3019425" cy="28238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https://sun1-18.userapi.com/YNBbI33qO36KOVwhaDjorCC4JMRM21NNuvynig/8UFwmzAetPQ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6" b="8975"/>
          <a:stretch/>
        </p:blipFill>
        <p:spPr bwMode="auto">
          <a:xfrm>
            <a:off x="899592" y="1659506"/>
            <a:ext cx="4176464" cy="3713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168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im0-tub-ru.yandex.net/i?id=a40005fa38c2079fa6b23984f00b9bc7&amp;n=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5" y="5752"/>
            <a:ext cx="9144000" cy="68522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6912768" cy="4176464"/>
          </a:xfrm>
        </p:spPr>
        <p:txBody>
          <a:bodyPr>
            <a:prstTxWarp prst="textDeflate">
              <a:avLst/>
            </a:prstTxWarp>
            <a:norm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СДЕЛАЙТЕ СЕМЬЮ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КОТИКОВ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ПОИГРАЙТЕ ВМЕСТЕ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РЕБЕНКОМ</a:t>
            </a:r>
            <a:endParaRPr lang="ru-RU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086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97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ПОДЕЛКИ ИЗ БУМАГИ «КОТИК»</vt:lpstr>
      <vt:lpstr>Бумага – это самый универсальный и доступный материал, привычный, обыкновенный и одновременно удивительный. Любая работа с бумагой не только увлекательна, но и познавательна. Это настоящее художественное творчество. Так как ваши ребята не умеют еще работать с ножницами, то им в помощь Вы, дорогие родители, а приклеить глазки, ушки, хвостик, сделают сами дети.</vt:lpstr>
      <vt:lpstr>                  Вот он какой веселый котик</vt:lpstr>
      <vt:lpstr>                                     Для этого вам понадобится лист:                 цветной бумаги, ножницы, клей и фломастеры</vt:lpstr>
      <vt:lpstr>Складываем лист бумаги, рисуем туловище и вырезаем</vt:lpstr>
      <vt:lpstr>                                                          У одной из отрезанных половинок закругляем углы – это голова, из другой – вырезаем хвост и ушки</vt:lpstr>
      <vt:lpstr>                                     Оформляем мордочку</vt:lpstr>
      <vt:lpstr>                                    Приклеиваем мордочку и хвостик,     отгибаем лапки, чтобы наш котик стоял</vt:lpstr>
      <vt:lpstr>СДЕЛАЙТЕ СЕМЬЮ КОТИКОВ И ПОИГРАЙТЕ ВМЕСТЕ С РЕБЕНКОМ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ПОДЕЛКИ ИЗ БУМАГИ  КОТИК</dc:title>
  <dc:creator>Sara Yasmeen (Wipro Technologies)</dc:creator>
  <cp:lastModifiedBy>RePack by Diakov</cp:lastModifiedBy>
  <cp:revision>9</cp:revision>
  <dcterms:created xsi:type="dcterms:W3CDTF">2010-02-23T11:30:32Z</dcterms:created>
  <dcterms:modified xsi:type="dcterms:W3CDTF">2020-06-14T08:53:08Z</dcterms:modified>
</cp:coreProperties>
</file>