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10.06.2020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" y="18882"/>
            <a:ext cx="9134772" cy="683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846640" cy="3888431"/>
          </a:xfrm>
        </p:spPr>
        <p:txBody>
          <a:bodyPr>
            <a:prstTxWarp prst="textCurveUp">
              <a:avLst/>
            </a:prstTxWarp>
          </a:bodyPr>
          <a:lstStyle/>
          <a:p>
            <a:r>
              <a:rPr lang="ru-RU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ПОЭТАПНОЕ РИСОВАНИЕ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детей 3-4 лет</a:t>
            </a:r>
            <a:endParaRPr lang="ru-RU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6408712" cy="136815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i="1" dirty="0" smtClean="0">
                <a:solidFill>
                  <a:srgbClr val="006600"/>
                </a:solidFill>
              </a:rPr>
              <a:t>Воспитатель </a:t>
            </a:r>
          </a:p>
          <a:p>
            <a:pPr algn="l"/>
            <a:r>
              <a:rPr lang="ru-RU" b="1" i="1" dirty="0">
                <a:solidFill>
                  <a:srgbClr val="006600"/>
                </a:solidFill>
              </a:rPr>
              <a:t>п</a:t>
            </a:r>
            <a:r>
              <a:rPr lang="ru-RU" b="1" i="1" dirty="0" smtClean="0">
                <a:solidFill>
                  <a:srgbClr val="006600"/>
                </a:solidFill>
              </a:rPr>
              <a:t>ервой квалификационной категории:</a:t>
            </a:r>
          </a:p>
          <a:p>
            <a:pPr algn="l"/>
            <a:r>
              <a:rPr lang="ru-RU" b="1" i="1" dirty="0" smtClean="0">
                <a:solidFill>
                  <a:srgbClr val="006600"/>
                </a:solidFill>
              </a:rPr>
              <a:t>Яковлева Нина Михайловна</a:t>
            </a:r>
          </a:p>
          <a:p>
            <a:pPr algn="l"/>
            <a:r>
              <a:rPr lang="ru-RU" b="1" i="1" dirty="0" smtClean="0">
                <a:solidFill>
                  <a:srgbClr val="006600"/>
                </a:solidFill>
              </a:rPr>
              <a:t>2020 год</a:t>
            </a:r>
            <a:endParaRPr lang="ru-RU" b="1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88" y="590"/>
            <a:ext cx="9159204" cy="68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632848" cy="4248472"/>
          </a:xfrm>
        </p:spPr>
        <p:txBody>
          <a:bodyPr>
            <a:prstTxWarp prst="textDeflat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ДАЛЬНЕЙШИХ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ТВОРЧЕСКИХ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УСПЕХОВ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27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" y="18882"/>
            <a:ext cx="9134772" cy="683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632848" cy="5832648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rgbClr val="7030A0"/>
                </a:solidFill>
              </a:rPr>
              <a:t>Рисование – одно из первых творческих направлений, которым овладевает ребенок.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Рисование способствует познанию окружающего мира, развивает такие навыки, как внимание, воображение. Умение владеть карандашом способствует развитию мелкой моторики, которая напрямую связана с формированием речи ребенка. Кроме того, рисование помогает ребенку научится ориентироваться в пространстве (вверх-вниз), соизмерять пропорции объектов (больше-меньше).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Сядьте вместе с детьми и покажите, как шаг за шагом появляется на листе бумаги</a:t>
            </a:r>
            <a:r>
              <a:rPr lang="ru-RU" sz="2400" b="1" i="1" dirty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незатейливый рисунок….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900" b="1" i="1" dirty="0" smtClean="0">
                <a:solidFill>
                  <a:srgbClr val="7030A0"/>
                </a:solidFill>
              </a:rPr>
              <a:t/>
            </a:r>
            <a:br>
              <a:rPr lang="ru-RU" sz="900" b="1" i="1" dirty="0" smtClean="0">
                <a:solidFill>
                  <a:srgbClr val="7030A0"/>
                </a:solidFill>
              </a:rPr>
            </a:br>
            <a:r>
              <a:rPr lang="ru-RU" sz="2400" b="1" i="1" dirty="0"/>
              <a:t> </a:t>
            </a:r>
            <a:r>
              <a:rPr lang="ru-RU" sz="2400" b="1" i="1" dirty="0" smtClean="0"/>
              <a:t>                                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ТВОРЧЕСКИХ ВАМ УСПЕХОВ!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" y="18882"/>
            <a:ext cx="9134772" cy="683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2" cy="576064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цыпленок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https://megamaster.info/wp-content/uploads/2019/08/prostaja-poshagovaja-instrukcija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4" t="5797" r="10434" b="3318"/>
          <a:stretch/>
        </p:blipFill>
        <p:spPr bwMode="auto">
          <a:xfrm>
            <a:off x="755576" y="1094938"/>
            <a:ext cx="6192688" cy="47070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961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" y="18882"/>
            <a:ext cx="9134772" cy="683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ПЧЕЛКА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https://avatars.mds.yandex.net/get-pdb/752643/c2e15661-5d77-42f4-9c17-ea5afa4d884c/s1200?webp=fals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6" t="11338" r="4013" b="6534"/>
          <a:stretch/>
        </p:blipFill>
        <p:spPr bwMode="auto">
          <a:xfrm>
            <a:off x="539552" y="1098180"/>
            <a:ext cx="6616286" cy="47790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271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" y="18882"/>
            <a:ext cx="9134772" cy="683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ПТИЧКА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https://i.pinimg.com/736x/f9/5e/dc/f95edc1801590802f39c96b2759cfc17--simple-drawings-article-htm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8" y="1124744"/>
            <a:ext cx="6552728" cy="48326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862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" y="18882"/>
            <a:ext cx="9134772" cy="683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ОСЛИК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https://avatars.mds.yandex.net/get-pdb/471286/15bd9f3b-dd28-484e-92dd-aa4db36f0052/s1200?webp=fals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6624736" cy="4680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202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" y="18882"/>
            <a:ext cx="9134772" cy="683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АВТОМОБИЛЬ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https://avatars.mds.yandex.net/get-pdb/776003/831900f1-e54a-4379-94bc-18d807d1c8f6/s600?webp=fals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9"/>
          <a:stretch/>
        </p:blipFill>
        <p:spPr bwMode="auto">
          <a:xfrm>
            <a:off x="899592" y="1030893"/>
            <a:ext cx="5579450" cy="4990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03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23" y="0"/>
            <a:ext cx="9159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ЧЕРЕПАХА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https://2.bp.blogspot.com/-MNEqBkw3Ju0/VsNCAYdNWrI/AAAAAAAADqo/4Y46Dys-_ho/s1600/carangueijo%2Be%2Btartaruga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48" r="3950"/>
          <a:stretch/>
        </p:blipFill>
        <p:spPr bwMode="auto">
          <a:xfrm>
            <a:off x="1547663" y="1052736"/>
            <a:ext cx="4752529" cy="4824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29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pinimg.com/originals/54/53/45/5453456cc76f1a1dfc57678f3687ab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88" y="590"/>
            <a:ext cx="9159204" cy="68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СОБАЧКА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https://avatars.mds.yandex.net/get-pdb/989459/0d24a39a-5720-4044-bbee-7a108fa2b066/s1200?webp=fals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4" b="3503"/>
          <a:stretch/>
        </p:blipFill>
        <p:spPr bwMode="auto">
          <a:xfrm>
            <a:off x="1415943" y="942883"/>
            <a:ext cx="4756297" cy="51256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222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32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ПОЭТАПНОЕ РИСОВАНИЕ для детей 3-4 лет</vt:lpstr>
      <vt:lpstr>Рисование – одно из первых творческих направлений, которым овладевает ребенок. Рисование способствует познанию окружающего мира, развивает такие навыки, как внимание, воображение. Умение владеть карандашом способствует развитию мелкой моторики, которая напрямую связана с формированием речи ребенка. Кроме того, рисование помогает ребенку научится ориентироваться в пространстве (вверх-вниз), соизмерять пропорции объектов (больше-меньше). Сядьте вместе с детьми и покажите, как шаг за шагом появляется на листе бумаги незатейливый рисунок….                                    ТВОРЧЕСКИХ ВАМ УСПЕХОВ!</vt:lpstr>
      <vt:lpstr>цыпленок</vt:lpstr>
      <vt:lpstr>ПЧЕЛКА</vt:lpstr>
      <vt:lpstr>ПТИЧКА</vt:lpstr>
      <vt:lpstr>ОСЛИК</vt:lpstr>
      <vt:lpstr>АВТОМОБИЛЬ</vt:lpstr>
      <vt:lpstr>ЧЕРЕПАХА</vt:lpstr>
      <vt:lpstr>СОБАЧКА</vt:lpstr>
      <vt:lpstr>ДАЛЬНЕЙШИХ ТВОРЧЕСКИХ УСПЕХОВ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Sara Yasmeen (Wipro Technologies)</dc:creator>
  <cp:lastModifiedBy>RePack by Diakov</cp:lastModifiedBy>
  <cp:revision>10</cp:revision>
  <dcterms:created xsi:type="dcterms:W3CDTF">2010-02-23T11:30:32Z</dcterms:created>
  <dcterms:modified xsi:type="dcterms:W3CDTF">2020-06-10T14:06:15Z</dcterms:modified>
</cp:coreProperties>
</file>