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Правила безопасного поведения на водоёмах. 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Седова Е.А.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pdb/963318/d4c2a71b-b5c5-43e6-8827-3bd70b830ce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05000"/>
            <a:ext cx="6324600" cy="433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457200"/>
            <a:ext cx="7772400" cy="15841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ОКАЗАНИЕ ПОМОЩИ ТОНУЩЕМУ ЧЕЛОВЕКУ.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0" name="Picture 2" descr="https://avatars.mds.yandex.net/get-zen_doc/1712971/pub_5de3a0eebc251400af6be374_5de3bc9f5d6c4b00b096c7a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09800"/>
            <a:ext cx="5637136" cy="376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381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Бросьте тонущему человеку плавающий предмет, ободрите его, позовите помощь.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ostov-na-donu.freeadsin.ru/content/root/users/2012/20120402/u280019/images/201204/f20120402114956-12.6-1.jpg"/>
          <p:cNvPicPr>
            <a:picLocks noChangeAspect="1" noChangeArrowheads="1"/>
          </p:cNvPicPr>
          <p:nvPr/>
        </p:nvPicPr>
        <p:blipFill>
          <a:blip r:embed="rId3" cstate="print"/>
          <a:srcRect r="48980"/>
          <a:stretch>
            <a:fillRect/>
          </a:stretch>
        </p:blipFill>
        <p:spPr bwMode="auto">
          <a:xfrm>
            <a:off x="1066800" y="1981200"/>
            <a:ext cx="2376264" cy="41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bavun.ru/mainclass/photos/7/1/1363809251kbgg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20888"/>
            <a:ext cx="412373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28600" y="0"/>
            <a:ext cx="8534400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тонущий не контролирует свои действия, подплывите к нему сзади и захватив его за голову, под руку, за волосы, буксируйте к берегу.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ehlit.ru/1lib_norma_doc/4/4923/x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959464" cy="371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09600" y="228600"/>
            <a:ext cx="82786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попадании жидкости в дыхательные пути: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5800" y="1600200"/>
            <a:ext cx="78486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положите пострадавшего животом на согнутое колено;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проведите очистку от слизи, слюны носовой полости и носоглотки;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путем сдавливания грудной клетки удалите воду, попавшую в дыхательные пути;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после этого пострадавшего уложите на спину и при отсутствии дыхания или сердечной деятельности проведите искусственное дыхание и непрямой массаж сердца.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pic>
        <p:nvPicPr>
          <p:cNvPr id="24578" name="Picture 2" descr="https://ehow.com.ua/health/files/nadannya-pershoyi-dopomogi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779405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533400"/>
            <a:ext cx="6914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Будьте осторожны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водоёмах!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adm-tavda.ru/userfiles/29dbe768fe3f7c03aedf2da14800a9ec-800x60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7772400" cy="587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Необходимо помнить: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3716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Купаться можно только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разрешенных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местах.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ezopasnost-detej.ru/images/2013/108-1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5943600" cy="3751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Нельзя нырять в незнакомых местах - на дне могут оказаться стекло, камни, коряги и др.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mm4.com/wp-content/uploads/2012/05/bezopasnost-detej-na-vode-3.jpg"/>
          <p:cNvPicPr>
            <a:picLocks noChangeAspect="1" noChangeArrowheads="1"/>
          </p:cNvPicPr>
          <p:nvPr/>
        </p:nvPicPr>
        <p:blipFill>
          <a:blip r:embed="rId3" cstate="print"/>
          <a:srcRect b="6433"/>
          <a:stretch>
            <a:fillRect/>
          </a:stretch>
        </p:blipFill>
        <p:spPr bwMode="auto">
          <a:xfrm>
            <a:off x="2895600" y="2438400"/>
            <a:ext cx="3101837" cy="379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4800" y="381000"/>
            <a:ext cx="8534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 следует купаться в заболоченных местах и там, где есть водоросли или тина.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bezopasnost-detej.ru/images/2013/108-4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819800" cy="372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28600"/>
            <a:ext cx="83506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Не отплывайте далеко от берега на надувных плавсредствах - они могут оказаться неисправными, а это очень опасно даже для умеющих хорошо плавать.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900igr.net/datai/obg/Povedenie-na-vode/0008-005-Osnovnye-pravila-bezopasnogo-povedenija-na-v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14600"/>
            <a:ext cx="5472608" cy="377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60648"/>
            <a:ext cx="7772400" cy="1491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 цепляться за лодки, залезать на знаки навигационного оборудования - бакены, буйки и т.д.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bezopasnost-detej.ru/images/2013/108-9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7560840" cy="47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Нельзя купаться в штормовую погоду или в местах сильного прибоя.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 descr="https://img5.goodfon.ru/original/1400x1050/4/1b/noch-ozero-lodka-sht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28600"/>
            <a:ext cx="8278688" cy="12759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Если вы попали в водоворот, наберите побольше воздуха, нырните и постарайтесь резко свернуть в сторону от него.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g1.schoolnet.by/media/image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95600"/>
            <a:ext cx="5014209" cy="318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needpix.com/rsynced_images/lake-258339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7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09600" y="381000"/>
            <a:ext cx="7848600" cy="40233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у Вас свело судорогой мышцы, ложитесь на спину и плывите к берегу, постарайтесь при этом растереть сведенные мышцы. Не стесняйтесь позвать на помощь.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forumru.3dn.ru/_pu/0/35775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24200"/>
            <a:ext cx="2474168" cy="3334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215</Words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</dc:creator>
  <cp:lastModifiedBy>amd</cp:lastModifiedBy>
  <cp:revision>3</cp:revision>
  <dcterms:created xsi:type="dcterms:W3CDTF">2020-06-11T15:29:07Z</dcterms:created>
  <dcterms:modified xsi:type="dcterms:W3CDTF">2020-06-12T07:27:23Z</dcterms:modified>
</cp:coreProperties>
</file>