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58" r:id="rId5"/>
    <p:sldId id="259" r:id="rId6"/>
    <p:sldId id="260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2CE3-5C38-4ADD-8ED7-B7F34D40A22A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26C6-8C9C-4B19-A14C-AD4E7A081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53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2CE3-5C38-4ADD-8ED7-B7F34D40A22A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26C6-8C9C-4B19-A14C-AD4E7A081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21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2CE3-5C38-4ADD-8ED7-B7F34D40A22A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26C6-8C9C-4B19-A14C-AD4E7A081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62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2CE3-5C38-4ADD-8ED7-B7F34D40A22A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26C6-8C9C-4B19-A14C-AD4E7A081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45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2CE3-5C38-4ADD-8ED7-B7F34D40A22A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26C6-8C9C-4B19-A14C-AD4E7A081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34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2CE3-5C38-4ADD-8ED7-B7F34D40A22A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26C6-8C9C-4B19-A14C-AD4E7A081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480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2CE3-5C38-4ADD-8ED7-B7F34D40A22A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26C6-8C9C-4B19-A14C-AD4E7A081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38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2CE3-5C38-4ADD-8ED7-B7F34D40A22A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26C6-8C9C-4B19-A14C-AD4E7A081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592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2CE3-5C38-4ADD-8ED7-B7F34D40A22A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26C6-8C9C-4B19-A14C-AD4E7A081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4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2CE3-5C38-4ADD-8ED7-B7F34D40A22A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26C6-8C9C-4B19-A14C-AD4E7A081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78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2CE3-5C38-4ADD-8ED7-B7F34D40A22A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26C6-8C9C-4B19-A14C-AD4E7A081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61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32CE3-5C38-4ADD-8ED7-B7F34D40A22A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E26C6-8C9C-4B19-A14C-AD4E7A081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37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8582" y="1214438"/>
            <a:ext cx="9144000" cy="2387600"/>
          </a:xfrm>
        </p:spPr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Правила</a:t>
            </a:r>
            <a:r>
              <a:rPr lang="ru-RU" dirty="0" smtClean="0">
                <a:solidFill>
                  <a:srgbClr val="66FF66"/>
                </a:solidFill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поведения</a:t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на природе летом 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185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8720" y="2279173"/>
            <a:ext cx="5181600" cy="2590801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omic Sans MS" panose="030F0702030302020204" pitchFamily="66" charset="0"/>
              </a:rPr>
              <a:t>Чем можно заняться летом на природе?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37960" y="530224"/>
            <a:ext cx="5181600" cy="561149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Comic Sans MS" panose="030F0702030302020204" pitchFamily="66" charset="0"/>
              </a:rPr>
              <a:t>Вырастить рассаду / цветы на балконе или на даче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Comic Sans MS" panose="030F0702030302020204" pitchFamily="66" charset="0"/>
              </a:rPr>
              <a:t>Собирать гербарий в лесу или парке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Comic Sans MS" panose="030F0702030302020204" pitchFamily="66" charset="0"/>
              </a:rPr>
              <a:t>Сделать вертушку (наблюдать, как ветер ее раскручивает) или запускать воздушного змея/самолетики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Comic Sans MS" panose="030F0702030302020204" pitchFamily="66" charset="0"/>
              </a:rPr>
              <a:t>Покормить птиц в парке/ сделать кормушку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Comic Sans MS" panose="030F0702030302020204" pitchFamily="66" charset="0"/>
              </a:rPr>
              <a:t>Наблюдать за насекомыми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Comic Sans MS" panose="030F0702030302020204" pitchFamily="66" charset="0"/>
              </a:rPr>
              <a:t>Соорудить кораблик и запустить его в речку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Comic Sans MS" panose="030F0702030302020204" pitchFamily="66" charset="0"/>
              </a:rPr>
              <a:t>Рисовать на листочках/на песке/мелом на асфальте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06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888" y="3735799"/>
            <a:ext cx="3157086" cy="30112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4809" y="4331980"/>
            <a:ext cx="3305074" cy="25260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0901" y="677080"/>
            <a:ext cx="3548982" cy="26583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0015" y="509440"/>
            <a:ext cx="3548982" cy="26583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8511" y="4250649"/>
            <a:ext cx="3842936" cy="2496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751" y="295761"/>
            <a:ext cx="2499360" cy="39463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8871" y="3365918"/>
            <a:ext cx="2151751" cy="1012978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1649" y="2463092"/>
            <a:ext cx="1292376" cy="1409315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9234" y="3161503"/>
            <a:ext cx="1690824" cy="1217393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5431" y="67026"/>
            <a:ext cx="1220107" cy="1220107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6246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034540" y="0"/>
            <a:ext cx="797052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Меры предосторожности в лесу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858000" y="1731962"/>
            <a:ext cx="5181600" cy="210629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Собирай только известные тебе грибы и обязательно покажи собранные грибы взрослому, который в них разбирается. 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4" name="Объект 11"/>
          <p:cNvSpPr txBox="1">
            <a:spLocks/>
          </p:cNvSpPr>
          <p:nvPr/>
        </p:nvSpPr>
        <p:spPr>
          <a:xfrm>
            <a:off x="396240" y="1731962"/>
            <a:ext cx="5181600" cy="16795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Comic Sans MS" panose="030F0702030302020204" pitchFamily="66" charset="0"/>
              </a:rPr>
              <a:t>Растениями и цветами можно любоваться, но нельзя срывать и тем более брать в рот незнакомые растения. 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52" y="3411537"/>
            <a:ext cx="3782111" cy="25168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467" y="3992880"/>
            <a:ext cx="1876425" cy="24384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839200" y="3992880"/>
            <a:ext cx="936865" cy="39857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900" b="1" cap="none" spc="0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!</a:t>
            </a:r>
            <a:endParaRPr lang="ru-RU" sz="85700" b="1" cap="none" spc="0" dirty="0" smtClean="0">
              <a:ln w="13462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ru-RU" sz="5400" b="1" cap="none" spc="0" dirty="0">
              <a:ln w="13462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6689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034540" y="0"/>
            <a:ext cx="797052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Меры предосторожности в лесу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56960" y="1382554"/>
            <a:ext cx="5181600" cy="3402806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Для защиты от укусов насекомых (клещей, ос, пчёл, комаров), отправляясь на прогулку в лес, надевай длинные брюки, рубашку с длинными рукавами и обязательно головной убор. Открытые участки тела намажь средством, отпугивающим насекомых.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4" name="Объект 11"/>
          <p:cNvSpPr txBox="1">
            <a:spLocks/>
          </p:cNvSpPr>
          <p:nvPr/>
        </p:nvSpPr>
        <p:spPr>
          <a:xfrm>
            <a:off x="396240" y="1731963"/>
            <a:ext cx="5181600" cy="14074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Comic Sans MS" panose="030F0702030302020204" pitchFamily="66" charset="0"/>
              </a:rPr>
              <a:t>Не пей сырую воду из какого бы то ни было водоёма: реки, озера или ручья.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728" y="3083957"/>
            <a:ext cx="2207986" cy="29439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79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034539" y="0"/>
            <a:ext cx="9518831" cy="1325563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Меры предосторожности в лесу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1890486" y="4627881"/>
            <a:ext cx="5181600" cy="1513046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Не ломай деревья, не разоряй птичьих гнёзд — не нарушай красоту и гармонию природы</a:t>
            </a:r>
          </a:p>
        </p:txBody>
      </p:sp>
      <p:sp>
        <p:nvSpPr>
          <p:cNvPr id="14" name="Объект 11"/>
          <p:cNvSpPr txBox="1">
            <a:spLocks/>
          </p:cNvSpPr>
          <p:nvPr/>
        </p:nvSpPr>
        <p:spPr>
          <a:xfrm>
            <a:off x="396240" y="1731963"/>
            <a:ext cx="5181600" cy="2489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Comic Sans MS" panose="030F0702030302020204" pitchFamily="66" charset="0"/>
              </a:rPr>
              <a:t>В жаркую погоду нельзя долгое время находиться на солнце без одежды, головного </a:t>
            </a:r>
            <a:r>
              <a:rPr lang="ru-RU" dirty="0" smtClean="0">
                <a:latin typeface="Comic Sans MS" panose="030F0702030302020204" pitchFamily="66" charset="0"/>
              </a:rPr>
              <a:t>убора — </a:t>
            </a:r>
            <a:r>
              <a:rPr lang="ru-RU" dirty="0">
                <a:latin typeface="Comic Sans MS" panose="030F0702030302020204" pitchFamily="66" charset="0"/>
              </a:rPr>
              <a:t>можно получить тепловой удар или солнечные ожоги.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62634" y="448564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Не оставляй после себя мусор! Его необходимо забрать с собой, чтобы выбросить в предназначенном для этого месте.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634" y="1174201"/>
            <a:ext cx="3771537" cy="282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37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034539" y="0"/>
            <a:ext cx="9518831" cy="1325563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Меры предосторожности в лесу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990601" y="1666967"/>
            <a:ext cx="5181600" cy="1513046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Не ломай деревья, не разоряй птичьих гнёзд — не нарушай красоту и гармонию природы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38629" y="3814964"/>
            <a:ext cx="660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omic Sans MS" panose="030F0702030302020204" pitchFamily="66" charset="0"/>
              </a:rPr>
              <a:t>Не оставляй после себя мусор! Его необходимо забрать с собой, чтобы выбросить в предназначенном для этого месте.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783" y="1478893"/>
            <a:ext cx="4062732" cy="467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92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91429" y="493554"/>
            <a:ext cx="8200571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В природе столько красоты!  </a:t>
            </a:r>
          </a:p>
          <a:p>
            <a:endParaRPr lang="ru-RU" sz="2400" b="1" dirty="0" smtClean="0"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В природе столько красоты –</a:t>
            </a: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Вглядись, и ты поймешь,</a:t>
            </a: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Зачем росистые кусты</a:t>
            </a: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Окутывает дрожь.</a:t>
            </a:r>
          </a:p>
          <a:p>
            <a:endParaRPr lang="ru-RU" sz="2400" b="1" dirty="0" smtClean="0"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Куда</a:t>
            </a:r>
            <a:r>
              <a:rPr lang="ru-RU" sz="2400" b="1" dirty="0">
                <a:latin typeface="Comic Sans MS" panose="030F0702030302020204" pitchFamily="66" charset="0"/>
              </a:rPr>
              <a:t>, журча, ручей бежит,</a:t>
            </a:r>
            <a:br>
              <a:rPr lang="ru-RU" sz="2400" b="1" dirty="0">
                <a:latin typeface="Comic Sans MS" panose="030F0702030302020204" pitchFamily="66" charset="0"/>
              </a:rPr>
            </a:br>
            <a:r>
              <a:rPr lang="ru-RU" sz="2400" b="1" dirty="0">
                <a:latin typeface="Comic Sans MS" panose="030F0702030302020204" pitchFamily="66" charset="0"/>
              </a:rPr>
              <a:t>Прозрачнее стекла,</a:t>
            </a:r>
            <a:br>
              <a:rPr lang="ru-RU" sz="2400" b="1" dirty="0">
                <a:latin typeface="Comic Sans MS" panose="030F0702030302020204" pitchFamily="66" charset="0"/>
              </a:rPr>
            </a:br>
            <a:r>
              <a:rPr lang="ru-RU" sz="2400" b="1" dirty="0">
                <a:latin typeface="Comic Sans MS" panose="030F0702030302020204" pitchFamily="66" charset="0"/>
              </a:rPr>
              <a:t>О чем под вечер, в поле ржи,</a:t>
            </a:r>
            <a:br>
              <a:rPr lang="ru-RU" sz="2400" b="1" dirty="0">
                <a:latin typeface="Comic Sans MS" panose="030F0702030302020204" pitchFamily="66" charset="0"/>
              </a:rPr>
            </a:br>
            <a:r>
              <a:rPr lang="ru-RU" sz="2400" b="1" dirty="0">
                <a:latin typeface="Comic Sans MS" panose="030F0702030302020204" pitchFamily="66" charset="0"/>
              </a:rPr>
              <a:t>Поют перепела...</a:t>
            </a:r>
            <a:br>
              <a:rPr lang="ru-RU" sz="2400" b="1" dirty="0">
                <a:latin typeface="Comic Sans MS" panose="030F0702030302020204" pitchFamily="66" charset="0"/>
              </a:rPr>
            </a:br>
            <a:r>
              <a:rPr lang="ru-RU" sz="2400" b="1" dirty="0">
                <a:latin typeface="Comic Sans MS" panose="030F0702030302020204" pitchFamily="66" charset="0"/>
              </a:rPr>
              <a:t/>
            </a:r>
            <a:br>
              <a:rPr lang="ru-RU" sz="2400" b="1" dirty="0">
                <a:latin typeface="Comic Sans MS" panose="030F0702030302020204" pitchFamily="66" charset="0"/>
              </a:rPr>
            </a:br>
            <a:r>
              <a:rPr lang="ru-RU" sz="2400" b="1" dirty="0">
                <a:latin typeface="Comic Sans MS" panose="030F0702030302020204" pitchFamily="66" charset="0"/>
              </a:rPr>
              <a:t>Пусть станет сердцу твоему</a:t>
            </a:r>
            <a:br>
              <a:rPr lang="ru-RU" sz="2400" b="1" dirty="0">
                <a:latin typeface="Comic Sans MS" panose="030F0702030302020204" pitchFamily="66" charset="0"/>
              </a:rPr>
            </a:br>
            <a:r>
              <a:rPr lang="ru-RU" sz="2400" b="1" dirty="0">
                <a:latin typeface="Comic Sans MS" panose="030F0702030302020204" pitchFamily="66" charset="0"/>
              </a:rPr>
              <a:t>Понятна птичья речь –</a:t>
            </a:r>
            <a:br>
              <a:rPr lang="ru-RU" sz="2400" b="1" dirty="0">
                <a:latin typeface="Comic Sans MS" panose="030F0702030302020204" pitchFamily="66" charset="0"/>
              </a:rPr>
            </a:br>
            <a:r>
              <a:rPr lang="ru-RU" sz="2400" b="1" dirty="0">
                <a:latin typeface="Comic Sans MS" panose="030F0702030302020204" pitchFamily="66" charset="0"/>
              </a:rPr>
              <a:t>И ты научишься тому,</a:t>
            </a:r>
            <a:br>
              <a:rPr lang="ru-RU" sz="2400" b="1" dirty="0">
                <a:latin typeface="Comic Sans MS" panose="030F0702030302020204" pitchFamily="66" charset="0"/>
              </a:rPr>
            </a:br>
            <a:r>
              <a:rPr lang="ru-RU" sz="2400" b="1" dirty="0">
                <a:latin typeface="Comic Sans MS" panose="030F0702030302020204" pitchFamily="66" charset="0"/>
              </a:rPr>
              <a:t>Как это все беречь.</a:t>
            </a:r>
            <a:endParaRPr lang="ru-RU" b="1" dirty="0">
              <a:latin typeface="Comic Sans MS" panose="030F0702030302020204" pitchFamily="66" charset="0"/>
            </a:endParaRPr>
          </a:p>
          <a:p>
            <a:r>
              <a:rPr lang="ru-RU" b="1" i="1" dirty="0"/>
              <a:t>(В. Чижов)</a:t>
            </a:r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 </a:t>
            </a:r>
          </a:p>
          <a:p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26324059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295</Words>
  <Application>Microsoft Office PowerPoint</Application>
  <PresentationFormat>Широкоэкранный</PresentationFormat>
  <Paragraphs>37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Wingdings</vt:lpstr>
      <vt:lpstr>Тема Office</vt:lpstr>
      <vt:lpstr>Правила поведения на природе летом </vt:lpstr>
      <vt:lpstr>Презентация PowerPoint</vt:lpstr>
      <vt:lpstr>Презентация PowerPoint</vt:lpstr>
      <vt:lpstr>Меры предосторожности в лесу</vt:lpstr>
      <vt:lpstr>Меры предосторожности в лесу</vt:lpstr>
      <vt:lpstr>Меры предосторожности в лесу</vt:lpstr>
      <vt:lpstr>Меры предосторожности в лесу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на природе летом</dc:title>
  <dc:creator>Наталья Трофимова</dc:creator>
  <cp:lastModifiedBy>Sega</cp:lastModifiedBy>
  <cp:revision>12</cp:revision>
  <dcterms:created xsi:type="dcterms:W3CDTF">2018-06-17T17:00:42Z</dcterms:created>
  <dcterms:modified xsi:type="dcterms:W3CDTF">2020-05-31T09:04:37Z</dcterms:modified>
</cp:coreProperties>
</file>