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7" r:id="rId5"/>
    <p:sldId id="268" r:id="rId6"/>
    <p:sldId id="271" r:id="rId7"/>
    <p:sldId id="272" r:id="rId8"/>
    <p:sldId id="269" r:id="rId9"/>
    <p:sldId id="270" r:id="rId10"/>
    <p:sldId id="273" r:id="rId11"/>
    <p:sldId id="276" r:id="rId12"/>
    <p:sldId id="275" r:id="rId13"/>
    <p:sldId id="278" r:id="rId14"/>
    <p:sldId id="279" r:id="rId15"/>
    <p:sldId id="280" r:id="rId16"/>
    <p:sldId id="28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9" d="100"/>
          <a:sy n="59" d="100"/>
        </p:scale>
        <p:origin x="-307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6905E1-E859-4848-A280-1566745BC7AC}" type="doc">
      <dgm:prSet loTypeId="urn:microsoft.com/office/officeart/2005/8/layout/h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38C259FC-2D80-419B-BE5C-FE0941188CC3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Образовательные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023A6C3F-A10E-4886-89AC-99CE7D917CA3}" type="parTrans" cxnId="{01850CA3-B7AF-4028-8C62-1AD0F65699E5}">
      <dgm:prSet/>
      <dgm:spPr/>
      <dgm:t>
        <a:bodyPr/>
        <a:lstStyle/>
        <a:p>
          <a:endParaRPr lang="ru-RU"/>
        </a:p>
      </dgm:t>
    </dgm:pt>
    <dgm:pt modelId="{632C3942-BD6B-4EB8-9C09-1507C0D5B0E0}" type="sibTrans" cxnId="{01850CA3-B7AF-4028-8C62-1AD0F65699E5}">
      <dgm:prSet/>
      <dgm:spPr/>
      <dgm:t>
        <a:bodyPr/>
        <a:lstStyle/>
        <a:p>
          <a:endParaRPr lang="ru-RU"/>
        </a:p>
      </dgm:t>
    </dgm:pt>
    <dgm:pt modelId="{654586D4-A613-4F38-B6C1-45868883FBE5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Расширить представления детей о русских народных сказках и персонажах этих сказок;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8C8788A9-3CFB-4567-A799-CC1A69611177}" type="parTrans" cxnId="{9FAA9EDF-01CB-48DD-A69D-66BA857CB8BA}">
      <dgm:prSet/>
      <dgm:spPr/>
      <dgm:t>
        <a:bodyPr/>
        <a:lstStyle/>
        <a:p>
          <a:endParaRPr lang="ru-RU"/>
        </a:p>
      </dgm:t>
    </dgm:pt>
    <dgm:pt modelId="{C393D12E-F289-4ADA-AD7A-61BEE33A3B7A}" type="sibTrans" cxnId="{9FAA9EDF-01CB-48DD-A69D-66BA857CB8BA}">
      <dgm:prSet/>
      <dgm:spPr/>
      <dgm:t>
        <a:bodyPr/>
        <a:lstStyle/>
        <a:p>
          <a:endParaRPr lang="ru-RU"/>
        </a:p>
      </dgm:t>
    </dgm:pt>
    <dgm:pt modelId="{6F049A8F-74C4-4C76-92BA-85A5411AD700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Развивающие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75858266-756C-4B94-923E-5B19852E6831}" type="parTrans" cxnId="{793CF480-42AD-4A20-9FD3-9E40C3D16C5A}">
      <dgm:prSet/>
      <dgm:spPr/>
      <dgm:t>
        <a:bodyPr/>
        <a:lstStyle/>
        <a:p>
          <a:endParaRPr lang="ru-RU"/>
        </a:p>
      </dgm:t>
    </dgm:pt>
    <dgm:pt modelId="{62892312-47B3-4F8C-90FD-39456B8A9A06}" type="sibTrans" cxnId="{793CF480-42AD-4A20-9FD3-9E40C3D16C5A}">
      <dgm:prSet/>
      <dgm:spPr/>
      <dgm:t>
        <a:bodyPr/>
        <a:lstStyle/>
        <a:p>
          <a:endParaRPr lang="ru-RU"/>
        </a:p>
      </dgm:t>
    </dgm:pt>
    <dgm:pt modelId="{0BD0F129-5FB7-4E7B-9D6C-4F55F83836F8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Развивать монологическую и диалогическую речь детей, через пересказ сказок, диалоги между персонажами сказок;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361410BE-F292-46FF-94A4-F49C17400142}" type="parTrans" cxnId="{FDDC4ADC-F496-4BC8-8653-057D3E097368}">
      <dgm:prSet/>
      <dgm:spPr/>
      <dgm:t>
        <a:bodyPr/>
        <a:lstStyle/>
        <a:p>
          <a:endParaRPr lang="ru-RU"/>
        </a:p>
      </dgm:t>
    </dgm:pt>
    <dgm:pt modelId="{9D298C37-2FCA-4E23-B532-8E7BD1D06427}" type="sibTrans" cxnId="{FDDC4ADC-F496-4BC8-8653-057D3E097368}">
      <dgm:prSet/>
      <dgm:spPr/>
      <dgm:t>
        <a:bodyPr/>
        <a:lstStyle/>
        <a:p>
          <a:endParaRPr lang="ru-RU"/>
        </a:p>
      </dgm:t>
    </dgm:pt>
    <dgm:pt modelId="{D4A05A52-28F9-4328-8FB8-D067A3414783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Воспитательные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80678CB5-9BF1-476F-B18F-A713F84DA81B}" type="parTrans" cxnId="{C7D4977A-E407-4C48-85B2-F43337327421}">
      <dgm:prSet/>
      <dgm:spPr/>
      <dgm:t>
        <a:bodyPr/>
        <a:lstStyle/>
        <a:p>
          <a:endParaRPr lang="ru-RU"/>
        </a:p>
      </dgm:t>
    </dgm:pt>
    <dgm:pt modelId="{3EC7DD76-12A9-4C50-9DD2-FF27473A3589}" type="sibTrans" cxnId="{C7D4977A-E407-4C48-85B2-F43337327421}">
      <dgm:prSet/>
      <dgm:spPr/>
      <dgm:t>
        <a:bodyPr/>
        <a:lstStyle/>
        <a:p>
          <a:endParaRPr lang="ru-RU"/>
        </a:p>
      </dgm:t>
    </dgm:pt>
    <dgm:pt modelId="{2AACCC5C-B26C-42F9-A2A8-8174C44FE08F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Воспитывать у детей интерес к русским народным сказкам;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7A0AE705-78BF-408F-809C-01CD77FD1721}" type="parTrans" cxnId="{54381B0C-F57B-4960-B4EB-89D6878CD1BE}">
      <dgm:prSet/>
      <dgm:spPr/>
      <dgm:t>
        <a:bodyPr/>
        <a:lstStyle/>
        <a:p>
          <a:endParaRPr lang="ru-RU"/>
        </a:p>
      </dgm:t>
    </dgm:pt>
    <dgm:pt modelId="{18E2F440-2FAE-4652-A2F4-F2F3A685701C}" type="sibTrans" cxnId="{54381B0C-F57B-4960-B4EB-89D6878CD1BE}">
      <dgm:prSet/>
      <dgm:spPr/>
      <dgm:t>
        <a:bodyPr/>
        <a:lstStyle/>
        <a:p>
          <a:endParaRPr lang="ru-RU"/>
        </a:p>
      </dgm:t>
    </dgm:pt>
    <dgm:pt modelId="{B4D8233F-4199-42F8-B283-036A640A7DA3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Актуализировать знания детей о знакомых русских народных сказках.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07084E1C-9304-4F33-AA12-98A14624826B}" type="parTrans" cxnId="{B968D743-CD26-4CA1-9619-D37B6B674AE4}">
      <dgm:prSet/>
      <dgm:spPr/>
      <dgm:t>
        <a:bodyPr/>
        <a:lstStyle/>
        <a:p>
          <a:endParaRPr lang="ru-RU"/>
        </a:p>
      </dgm:t>
    </dgm:pt>
    <dgm:pt modelId="{BA4B54A3-E35F-4C52-9B5C-B2FC00FC3979}" type="sibTrans" cxnId="{B968D743-CD26-4CA1-9619-D37B6B674AE4}">
      <dgm:prSet/>
      <dgm:spPr/>
      <dgm:t>
        <a:bodyPr/>
        <a:lstStyle/>
        <a:p>
          <a:endParaRPr lang="ru-RU"/>
        </a:p>
      </dgm:t>
    </dgm:pt>
    <dgm:pt modelId="{6097FDB9-F545-4CA9-9A95-0E91F0BBB0D2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Развивать внимание и память у детей в процессе слушания сказок и рассматривания иллюстраций к сказкам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3DA75219-6DF9-4257-B101-488205E6A4B4}" type="parTrans" cxnId="{99249E74-7FF0-4D82-B40E-F07F5747819E}">
      <dgm:prSet/>
      <dgm:spPr/>
      <dgm:t>
        <a:bodyPr/>
        <a:lstStyle/>
        <a:p>
          <a:endParaRPr lang="ru-RU"/>
        </a:p>
      </dgm:t>
    </dgm:pt>
    <dgm:pt modelId="{8D09DFD5-1F98-4341-9D3C-FAF46533FB8E}" type="sibTrans" cxnId="{99249E74-7FF0-4D82-B40E-F07F5747819E}">
      <dgm:prSet/>
      <dgm:spPr/>
      <dgm:t>
        <a:bodyPr/>
        <a:lstStyle/>
        <a:p>
          <a:endParaRPr lang="ru-RU"/>
        </a:p>
      </dgm:t>
    </dgm:pt>
    <dgm:pt modelId="{39FDA61F-894C-4C2E-9AED-2BB321C8671F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Развивать умение детей сравнивать поступки и поведение положительных и отрицательных  героев сказок.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928D2F42-2530-49B6-9CFF-D2E889807028}" type="parTrans" cxnId="{CF3F08C1-230D-4406-B84D-6F4861F7C583}">
      <dgm:prSet/>
      <dgm:spPr/>
      <dgm:t>
        <a:bodyPr/>
        <a:lstStyle/>
        <a:p>
          <a:endParaRPr lang="ru-RU"/>
        </a:p>
      </dgm:t>
    </dgm:pt>
    <dgm:pt modelId="{4930CC25-FB18-4AFB-AFEE-0F72F3AB56BE}" type="sibTrans" cxnId="{CF3F08C1-230D-4406-B84D-6F4861F7C583}">
      <dgm:prSet/>
      <dgm:spPr/>
      <dgm:t>
        <a:bodyPr/>
        <a:lstStyle/>
        <a:p>
          <a:endParaRPr lang="ru-RU"/>
        </a:p>
      </dgm:t>
    </dgm:pt>
    <dgm:pt modelId="{10DFD8AF-BBA9-4381-9F18-35E73F3454E1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Воспитывать уважение к себе и другим детям;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0BD4B661-13C4-4C81-85CE-515272AE09FC}" type="parTrans" cxnId="{005EEED1-49CB-4AEB-BB83-88DED7B630A9}">
      <dgm:prSet/>
      <dgm:spPr/>
      <dgm:t>
        <a:bodyPr/>
        <a:lstStyle/>
        <a:p>
          <a:endParaRPr lang="ru-RU"/>
        </a:p>
      </dgm:t>
    </dgm:pt>
    <dgm:pt modelId="{0B959B76-8976-4FC9-9D87-DD749978B86C}" type="sibTrans" cxnId="{005EEED1-49CB-4AEB-BB83-88DED7B630A9}">
      <dgm:prSet/>
      <dgm:spPr/>
      <dgm:t>
        <a:bodyPr/>
        <a:lstStyle/>
        <a:p>
          <a:endParaRPr lang="ru-RU"/>
        </a:p>
      </dgm:t>
    </dgm:pt>
    <dgm:pt modelId="{B9E3C747-6874-4A02-AFC8-70F26291BBF7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Воспитывать нравственные качества у детей: трудолюбие, храбрость, доброта, взаимопомощь, сопереживание;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258A69AB-1140-41BB-80C7-948C3F40098C}" type="parTrans" cxnId="{6CEB95B9-E284-4519-83EF-164ABC636682}">
      <dgm:prSet/>
      <dgm:spPr/>
      <dgm:t>
        <a:bodyPr/>
        <a:lstStyle/>
        <a:p>
          <a:endParaRPr lang="ru-RU"/>
        </a:p>
      </dgm:t>
    </dgm:pt>
    <dgm:pt modelId="{6FE93A0B-13F0-4E71-97C2-E5A9178F2195}" type="sibTrans" cxnId="{6CEB95B9-E284-4519-83EF-164ABC636682}">
      <dgm:prSet/>
      <dgm:spPr/>
      <dgm:t>
        <a:bodyPr/>
        <a:lstStyle/>
        <a:p>
          <a:endParaRPr lang="ru-RU"/>
        </a:p>
      </dgm:t>
    </dgm:pt>
    <dgm:pt modelId="{FBD1BFA4-B31B-4142-9CFB-43FCA744BB4B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Воспитывать положительные взаимоотношения между детьми и взрослыми.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6951B879-A720-42E1-89C3-DF1E72F5A34A}" type="parTrans" cxnId="{E93B4360-F71F-40FC-B1FA-89378ECEB1CC}">
      <dgm:prSet/>
      <dgm:spPr/>
      <dgm:t>
        <a:bodyPr/>
        <a:lstStyle/>
        <a:p>
          <a:endParaRPr lang="ru-RU"/>
        </a:p>
      </dgm:t>
    </dgm:pt>
    <dgm:pt modelId="{237706D7-0ED6-4808-9AB5-C8C224606949}" type="sibTrans" cxnId="{E93B4360-F71F-40FC-B1FA-89378ECEB1CC}">
      <dgm:prSet/>
      <dgm:spPr/>
      <dgm:t>
        <a:bodyPr/>
        <a:lstStyle/>
        <a:p>
          <a:endParaRPr lang="ru-RU"/>
        </a:p>
      </dgm:t>
    </dgm:pt>
    <dgm:pt modelId="{763BFDEF-D46D-4DF1-89EA-9A36F964EF18}" type="pres">
      <dgm:prSet presAssocID="{C76905E1-E859-4848-A280-1566745BC7A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C11E5C3-9183-4915-B5AF-9CDE52840452}" type="pres">
      <dgm:prSet presAssocID="{38C259FC-2D80-419B-BE5C-FE0941188CC3}" presName="composite" presStyleCnt="0"/>
      <dgm:spPr/>
    </dgm:pt>
    <dgm:pt modelId="{00465649-1CEE-4A56-AF8D-60332E9D7322}" type="pres">
      <dgm:prSet presAssocID="{38C259FC-2D80-419B-BE5C-FE0941188CC3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3D1955-05EE-4620-8AF3-674724BAADE7}" type="pres">
      <dgm:prSet presAssocID="{38C259FC-2D80-419B-BE5C-FE0941188CC3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29C6C7-69FA-46D2-A8CE-35644A5C79CE}" type="pres">
      <dgm:prSet presAssocID="{632C3942-BD6B-4EB8-9C09-1507C0D5B0E0}" presName="space" presStyleCnt="0"/>
      <dgm:spPr/>
    </dgm:pt>
    <dgm:pt modelId="{A1A72EE4-B202-40B9-8BC7-F81A80B6056F}" type="pres">
      <dgm:prSet presAssocID="{6F049A8F-74C4-4C76-92BA-85A5411AD700}" presName="composite" presStyleCnt="0"/>
      <dgm:spPr/>
    </dgm:pt>
    <dgm:pt modelId="{BB818470-7691-403A-8CB6-8B03BFB593C5}" type="pres">
      <dgm:prSet presAssocID="{6F049A8F-74C4-4C76-92BA-85A5411AD70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24F7AE-0C80-46D5-B128-A276EC450C80}" type="pres">
      <dgm:prSet presAssocID="{6F049A8F-74C4-4C76-92BA-85A5411AD700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025CA9-7294-4512-8A83-8B4F59C670AD}" type="pres">
      <dgm:prSet presAssocID="{62892312-47B3-4F8C-90FD-39456B8A9A06}" presName="space" presStyleCnt="0"/>
      <dgm:spPr/>
    </dgm:pt>
    <dgm:pt modelId="{68CA7111-98FB-4329-9B6F-B1CA13E0970D}" type="pres">
      <dgm:prSet presAssocID="{D4A05A52-28F9-4328-8FB8-D067A3414783}" presName="composite" presStyleCnt="0"/>
      <dgm:spPr/>
    </dgm:pt>
    <dgm:pt modelId="{D1CB3299-7CBF-4B44-AAE4-116D0502A166}" type="pres">
      <dgm:prSet presAssocID="{D4A05A52-28F9-4328-8FB8-D067A3414783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84DE88-17C1-471E-BF5B-3C92E5A4DD5A}" type="pres">
      <dgm:prSet presAssocID="{D4A05A52-28F9-4328-8FB8-D067A3414783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0AF3865-ADA9-4988-A551-9495CC762E0E}" type="presOf" srcId="{6F049A8F-74C4-4C76-92BA-85A5411AD700}" destId="{BB818470-7691-403A-8CB6-8B03BFB593C5}" srcOrd="0" destOrd="0" presId="urn:microsoft.com/office/officeart/2005/8/layout/hList1"/>
    <dgm:cxn modelId="{CC2DB68E-5069-4E2C-BB5C-80310BC23639}" type="presOf" srcId="{2AACCC5C-B26C-42F9-A2A8-8174C44FE08F}" destId="{0A84DE88-17C1-471E-BF5B-3C92E5A4DD5A}" srcOrd="0" destOrd="0" presId="urn:microsoft.com/office/officeart/2005/8/layout/hList1"/>
    <dgm:cxn modelId="{FDDC4ADC-F496-4BC8-8653-057D3E097368}" srcId="{6F049A8F-74C4-4C76-92BA-85A5411AD700}" destId="{0BD0F129-5FB7-4E7B-9D6C-4F55F83836F8}" srcOrd="0" destOrd="0" parTransId="{361410BE-F292-46FF-94A4-F49C17400142}" sibTransId="{9D298C37-2FCA-4E23-B532-8E7BD1D06427}"/>
    <dgm:cxn modelId="{9FAA9EDF-01CB-48DD-A69D-66BA857CB8BA}" srcId="{38C259FC-2D80-419B-BE5C-FE0941188CC3}" destId="{654586D4-A613-4F38-B6C1-45868883FBE5}" srcOrd="0" destOrd="0" parTransId="{8C8788A9-3CFB-4567-A799-CC1A69611177}" sibTransId="{C393D12E-F289-4ADA-AD7A-61BEE33A3B7A}"/>
    <dgm:cxn modelId="{6CEB95B9-E284-4519-83EF-164ABC636682}" srcId="{D4A05A52-28F9-4328-8FB8-D067A3414783}" destId="{B9E3C747-6874-4A02-AFC8-70F26291BBF7}" srcOrd="2" destOrd="0" parTransId="{258A69AB-1140-41BB-80C7-948C3F40098C}" sibTransId="{6FE93A0B-13F0-4E71-97C2-E5A9178F2195}"/>
    <dgm:cxn modelId="{B6F27C0F-3CE6-4E28-8D47-511034D97A21}" type="presOf" srcId="{D4A05A52-28F9-4328-8FB8-D067A3414783}" destId="{D1CB3299-7CBF-4B44-AAE4-116D0502A166}" srcOrd="0" destOrd="0" presId="urn:microsoft.com/office/officeart/2005/8/layout/hList1"/>
    <dgm:cxn modelId="{99249E74-7FF0-4D82-B40E-F07F5747819E}" srcId="{6F049A8F-74C4-4C76-92BA-85A5411AD700}" destId="{6097FDB9-F545-4CA9-9A95-0E91F0BBB0D2}" srcOrd="1" destOrd="0" parTransId="{3DA75219-6DF9-4257-B101-488205E6A4B4}" sibTransId="{8D09DFD5-1F98-4341-9D3C-FAF46533FB8E}"/>
    <dgm:cxn modelId="{E93B4360-F71F-40FC-B1FA-89378ECEB1CC}" srcId="{D4A05A52-28F9-4328-8FB8-D067A3414783}" destId="{FBD1BFA4-B31B-4142-9CFB-43FCA744BB4B}" srcOrd="3" destOrd="0" parTransId="{6951B879-A720-42E1-89C3-DF1E72F5A34A}" sibTransId="{237706D7-0ED6-4808-9AB5-C8C224606949}"/>
    <dgm:cxn modelId="{0730425E-5687-484C-93DF-6317AF2A2914}" type="presOf" srcId="{39FDA61F-894C-4C2E-9AED-2BB321C8671F}" destId="{E224F7AE-0C80-46D5-B128-A276EC450C80}" srcOrd="0" destOrd="2" presId="urn:microsoft.com/office/officeart/2005/8/layout/hList1"/>
    <dgm:cxn modelId="{C8BBFA75-6A01-41D0-A8F6-C5E7CA50409A}" type="presOf" srcId="{B4D8233F-4199-42F8-B283-036A640A7DA3}" destId="{2F3D1955-05EE-4620-8AF3-674724BAADE7}" srcOrd="0" destOrd="1" presId="urn:microsoft.com/office/officeart/2005/8/layout/hList1"/>
    <dgm:cxn modelId="{DDD1CD42-D038-49EB-8182-37080C6305C9}" type="presOf" srcId="{654586D4-A613-4F38-B6C1-45868883FBE5}" destId="{2F3D1955-05EE-4620-8AF3-674724BAADE7}" srcOrd="0" destOrd="0" presId="urn:microsoft.com/office/officeart/2005/8/layout/hList1"/>
    <dgm:cxn modelId="{574ED2B0-6301-4D8F-801A-371CF58A8732}" type="presOf" srcId="{FBD1BFA4-B31B-4142-9CFB-43FCA744BB4B}" destId="{0A84DE88-17C1-471E-BF5B-3C92E5A4DD5A}" srcOrd="0" destOrd="3" presId="urn:microsoft.com/office/officeart/2005/8/layout/hList1"/>
    <dgm:cxn modelId="{7FAC1022-B48B-4211-AA12-A7E6DDF9F345}" type="presOf" srcId="{10DFD8AF-BBA9-4381-9F18-35E73F3454E1}" destId="{0A84DE88-17C1-471E-BF5B-3C92E5A4DD5A}" srcOrd="0" destOrd="1" presId="urn:microsoft.com/office/officeart/2005/8/layout/hList1"/>
    <dgm:cxn modelId="{01850CA3-B7AF-4028-8C62-1AD0F65699E5}" srcId="{C76905E1-E859-4848-A280-1566745BC7AC}" destId="{38C259FC-2D80-419B-BE5C-FE0941188CC3}" srcOrd="0" destOrd="0" parTransId="{023A6C3F-A10E-4886-89AC-99CE7D917CA3}" sibTransId="{632C3942-BD6B-4EB8-9C09-1507C0D5B0E0}"/>
    <dgm:cxn modelId="{47287DA0-F760-4898-8E31-19354D342303}" type="presOf" srcId="{38C259FC-2D80-419B-BE5C-FE0941188CC3}" destId="{00465649-1CEE-4A56-AF8D-60332E9D7322}" srcOrd="0" destOrd="0" presId="urn:microsoft.com/office/officeart/2005/8/layout/hList1"/>
    <dgm:cxn modelId="{CF3F08C1-230D-4406-B84D-6F4861F7C583}" srcId="{6F049A8F-74C4-4C76-92BA-85A5411AD700}" destId="{39FDA61F-894C-4C2E-9AED-2BB321C8671F}" srcOrd="2" destOrd="0" parTransId="{928D2F42-2530-49B6-9CFF-D2E889807028}" sibTransId="{4930CC25-FB18-4AFB-AFEE-0F72F3AB56BE}"/>
    <dgm:cxn modelId="{C7D4977A-E407-4C48-85B2-F43337327421}" srcId="{C76905E1-E859-4848-A280-1566745BC7AC}" destId="{D4A05A52-28F9-4328-8FB8-D067A3414783}" srcOrd="2" destOrd="0" parTransId="{80678CB5-9BF1-476F-B18F-A713F84DA81B}" sibTransId="{3EC7DD76-12A9-4C50-9DD2-FF27473A3589}"/>
    <dgm:cxn modelId="{156B293B-9EF0-4218-9131-7037F6BA6A12}" type="presOf" srcId="{6097FDB9-F545-4CA9-9A95-0E91F0BBB0D2}" destId="{E224F7AE-0C80-46D5-B128-A276EC450C80}" srcOrd="0" destOrd="1" presId="urn:microsoft.com/office/officeart/2005/8/layout/hList1"/>
    <dgm:cxn modelId="{005EEED1-49CB-4AEB-BB83-88DED7B630A9}" srcId="{D4A05A52-28F9-4328-8FB8-D067A3414783}" destId="{10DFD8AF-BBA9-4381-9F18-35E73F3454E1}" srcOrd="1" destOrd="0" parTransId="{0BD4B661-13C4-4C81-85CE-515272AE09FC}" sibTransId="{0B959B76-8976-4FC9-9D87-DD749978B86C}"/>
    <dgm:cxn modelId="{77EB465B-7ACB-49FF-91BF-1403A4884A17}" type="presOf" srcId="{B9E3C747-6874-4A02-AFC8-70F26291BBF7}" destId="{0A84DE88-17C1-471E-BF5B-3C92E5A4DD5A}" srcOrd="0" destOrd="2" presId="urn:microsoft.com/office/officeart/2005/8/layout/hList1"/>
    <dgm:cxn modelId="{54381B0C-F57B-4960-B4EB-89D6878CD1BE}" srcId="{D4A05A52-28F9-4328-8FB8-D067A3414783}" destId="{2AACCC5C-B26C-42F9-A2A8-8174C44FE08F}" srcOrd="0" destOrd="0" parTransId="{7A0AE705-78BF-408F-809C-01CD77FD1721}" sibTransId="{18E2F440-2FAE-4652-A2F4-F2F3A685701C}"/>
    <dgm:cxn modelId="{793CF480-42AD-4A20-9FD3-9E40C3D16C5A}" srcId="{C76905E1-E859-4848-A280-1566745BC7AC}" destId="{6F049A8F-74C4-4C76-92BA-85A5411AD700}" srcOrd="1" destOrd="0" parTransId="{75858266-756C-4B94-923E-5B19852E6831}" sibTransId="{62892312-47B3-4F8C-90FD-39456B8A9A06}"/>
    <dgm:cxn modelId="{43CC420D-C70B-4D63-8E8F-EC8847205666}" type="presOf" srcId="{0BD0F129-5FB7-4E7B-9D6C-4F55F83836F8}" destId="{E224F7AE-0C80-46D5-B128-A276EC450C80}" srcOrd="0" destOrd="0" presId="urn:microsoft.com/office/officeart/2005/8/layout/hList1"/>
    <dgm:cxn modelId="{7B1810B3-2078-4C9B-892C-829F0121CEE3}" type="presOf" srcId="{C76905E1-E859-4848-A280-1566745BC7AC}" destId="{763BFDEF-D46D-4DF1-89EA-9A36F964EF18}" srcOrd="0" destOrd="0" presId="urn:microsoft.com/office/officeart/2005/8/layout/hList1"/>
    <dgm:cxn modelId="{B968D743-CD26-4CA1-9619-D37B6B674AE4}" srcId="{38C259FC-2D80-419B-BE5C-FE0941188CC3}" destId="{B4D8233F-4199-42F8-B283-036A640A7DA3}" srcOrd="1" destOrd="0" parTransId="{07084E1C-9304-4F33-AA12-98A14624826B}" sibTransId="{BA4B54A3-E35F-4C52-9B5C-B2FC00FC3979}"/>
    <dgm:cxn modelId="{8B8EB0CC-72A1-400E-986C-13347EA64BA0}" type="presParOf" srcId="{763BFDEF-D46D-4DF1-89EA-9A36F964EF18}" destId="{AC11E5C3-9183-4915-B5AF-9CDE52840452}" srcOrd="0" destOrd="0" presId="urn:microsoft.com/office/officeart/2005/8/layout/hList1"/>
    <dgm:cxn modelId="{3BE55938-AD48-4967-8CDC-7C260BBB1573}" type="presParOf" srcId="{AC11E5C3-9183-4915-B5AF-9CDE52840452}" destId="{00465649-1CEE-4A56-AF8D-60332E9D7322}" srcOrd="0" destOrd="0" presId="urn:microsoft.com/office/officeart/2005/8/layout/hList1"/>
    <dgm:cxn modelId="{FA62725C-D25B-475B-BDEB-FFF9554B6A2E}" type="presParOf" srcId="{AC11E5C3-9183-4915-B5AF-9CDE52840452}" destId="{2F3D1955-05EE-4620-8AF3-674724BAADE7}" srcOrd="1" destOrd="0" presId="urn:microsoft.com/office/officeart/2005/8/layout/hList1"/>
    <dgm:cxn modelId="{1E158243-7987-4AED-A2DE-2652C1A7D813}" type="presParOf" srcId="{763BFDEF-D46D-4DF1-89EA-9A36F964EF18}" destId="{DC29C6C7-69FA-46D2-A8CE-35644A5C79CE}" srcOrd="1" destOrd="0" presId="urn:microsoft.com/office/officeart/2005/8/layout/hList1"/>
    <dgm:cxn modelId="{F2837B84-8BEC-4F49-815C-325519DCC63A}" type="presParOf" srcId="{763BFDEF-D46D-4DF1-89EA-9A36F964EF18}" destId="{A1A72EE4-B202-40B9-8BC7-F81A80B6056F}" srcOrd="2" destOrd="0" presId="urn:microsoft.com/office/officeart/2005/8/layout/hList1"/>
    <dgm:cxn modelId="{E13149B2-ECD1-4683-B117-F8795D6B7EB7}" type="presParOf" srcId="{A1A72EE4-B202-40B9-8BC7-F81A80B6056F}" destId="{BB818470-7691-403A-8CB6-8B03BFB593C5}" srcOrd="0" destOrd="0" presId="urn:microsoft.com/office/officeart/2005/8/layout/hList1"/>
    <dgm:cxn modelId="{450095C8-1AB6-4C69-BDED-8C8721EBB848}" type="presParOf" srcId="{A1A72EE4-B202-40B9-8BC7-F81A80B6056F}" destId="{E224F7AE-0C80-46D5-B128-A276EC450C80}" srcOrd="1" destOrd="0" presId="urn:microsoft.com/office/officeart/2005/8/layout/hList1"/>
    <dgm:cxn modelId="{4CB7EC77-1D93-419F-BF1E-43EAA4624E3F}" type="presParOf" srcId="{763BFDEF-D46D-4DF1-89EA-9A36F964EF18}" destId="{7F025CA9-7294-4512-8A83-8B4F59C670AD}" srcOrd="3" destOrd="0" presId="urn:microsoft.com/office/officeart/2005/8/layout/hList1"/>
    <dgm:cxn modelId="{3FC56712-2034-4F93-8326-DCDF91A3C685}" type="presParOf" srcId="{763BFDEF-D46D-4DF1-89EA-9A36F964EF18}" destId="{68CA7111-98FB-4329-9B6F-B1CA13E0970D}" srcOrd="4" destOrd="0" presId="urn:microsoft.com/office/officeart/2005/8/layout/hList1"/>
    <dgm:cxn modelId="{A2BE875C-77DE-4CC7-925F-13E042A10572}" type="presParOf" srcId="{68CA7111-98FB-4329-9B6F-B1CA13E0970D}" destId="{D1CB3299-7CBF-4B44-AAE4-116D0502A166}" srcOrd="0" destOrd="0" presId="urn:microsoft.com/office/officeart/2005/8/layout/hList1"/>
    <dgm:cxn modelId="{66DD9AB1-FA63-4A5F-8CCA-F6B1D175D89C}" type="presParOf" srcId="{68CA7111-98FB-4329-9B6F-B1CA13E0970D}" destId="{0A84DE88-17C1-471E-BF5B-3C92E5A4DD5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3958A40-BE39-41C1-8555-79857A09854B}" type="doc">
      <dgm:prSet loTypeId="urn:microsoft.com/office/officeart/2005/8/layout/h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F5D8CCD2-1C43-4E3E-97EF-E21DC07426D5}">
      <dgm:prSet phldrT="[Текст]" custT="1"/>
      <dgm:spPr/>
      <dgm:t>
        <a:bodyPr/>
        <a:lstStyle/>
        <a:p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Деятельность педагога</a:t>
          </a:r>
          <a:endParaRPr lang="ru-RU" sz="1400" b="0" dirty="0">
            <a:latin typeface="Times New Roman" pitchFamily="18" charset="0"/>
            <a:cs typeface="Times New Roman" pitchFamily="18" charset="0"/>
          </a:endParaRPr>
        </a:p>
      </dgm:t>
    </dgm:pt>
    <dgm:pt modelId="{6CE8933F-3DA6-47F4-B07F-D5EFC78F96C3}" type="parTrans" cxnId="{E6EF9190-CA95-4884-9C76-61C118DF1B8D}">
      <dgm:prSet/>
      <dgm:spPr/>
      <dgm:t>
        <a:bodyPr/>
        <a:lstStyle/>
        <a:p>
          <a:endParaRPr lang="ru-RU"/>
        </a:p>
      </dgm:t>
    </dgm:pt>
    <dgm:pt modelId="{D0F1BC7A-F138-466D-B751-E79D9B1AC753}" type="sibTrans" cxnId="{E6EF9190-CA95-4884-9C76-61C118DF1B8D}">
      <dgm:prSet/>
      <dgm:spPr/>
      <dgm:t>
        <a:bodyPr/>
        <a:lstStyle/>
        <a:p>
          <a:endParaRPr lang="ru-RU"/>
        </a:p>
      </dgm:t>
    </dgm:pt>
    <dgm:pt modelId="{4026135D-EA4C-41EE-87CB-1F572A415726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Организация игровой ситуации: «Приход бабушки-сказительницы» Беседа с детьми: «Какие вы знаете русские народные сказки?»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8E71ACEB-137A-47F9-A3BF-1668308A8529}" type="parTrans" cxnId="{3598D5A7-B5B6-4229-B473-463FC15538FE}">
      <dgm:prSet/>
      <dgm:spPr/>
      <dgm:t>
        <a:bodyPr/>
        <a:lstStyle/>
        <a:p>
          <a:endParaRPr lang="ru-RU"/>
        </a:p>
      </dgm:t>
    </dgm:pt>
    <dgm:pt modelId="{6DDACC77-7966-4DB0-8A37-FCAD9A59582C}" type="sibTrans" cxnId="{3598D5A7-B5B6-4229-B473-463FC15538FE}">
      <dgm:prSet/>
      <dgm:spPr/>
      <dgm:t>
        <a:bodyPr/>
        <a:lstStyle/>
        <a:p>
          <a:endParaRPr lang="ru-RU"/>
        </a:p>
      </dgm:t>
    </dgm:pt>
    <dgm:pt modelId="{2E0F57AE-0515-4887-A93E-F432B3A1EBD3}">
      <dgm:prSet phldrT="[Текст]" custT="1"/>
      <dgm:spPr/>
      <dgm:t>
        <a:bodyPr/>
        <a:lstStyle/>
        <a:p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Деятельность дошкольников</a:t>
          </a:r>
          <a:endParaRPr lang="ru-RU" sz="1400" b="0" dirty="0">
            <a:latin typeface="Times New Roman" pitchFamily="18" charset="0"/>
            <a:cs typeface="Times New Roman" pitchFamily="18" charset="0"/>
          </a:endParaRPr>
        </a:p>
      </dgm:t>
    </dgm:pt>
    <dgm:pt modelId="{63B9564A-7A86-4B86-B3BF-589086BF267D}" type="parTrans" cxnId="{97943F04-92BC-4946-9FA8-E65C2B6E4AE9}">
      <dgm:prSet/>
      <dgm:spPr/>
      <dgm:t>
        <a:bodyPr/>
        <a:lstStyle/>
        <a:p>
          <a:endParaRPr lang="ru-RU"/>
        </a:p>
      </dgm:t>
    </dgm:pt>
    <dgm:pt modelId="{8DE3F524-9CB0-473F-A2AE-81EF91AEAB61}" type="sibTrans" cxnId="{97943F04-92BC-4946-9FA8-E65C2B6E4AE9}">
      <dgm:prSet/>
      <dgm:spPr/>
      <dgm:t>
        <a:bodyPr/>
        <a:lstStyle/>
        <a:p>
          <a:endParaRPr lang="ru-RU"/>
        </a:p>
      </dgm:t>
    </dgm:pt>
    <dgm:pt modelId="{F75C568B-E3B7-4CC1-B129-C62CBD38A184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Вживаются в игровую ситуацию.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BEE01F64-D472-4077-8116-81A0615DF538}" type="parTrans" cxnId="{10791D3F-9F30-4324-8FE6-D588EABE06A5}">
      <dgm:prSet/>
      <dgm:spPr/>
      <dgm:t>
        <a:bodyPr/>
        <a:lstStyle/>
        <a:p>
          <a:endParaRPr lang="ru-RU"/>
        </a:p>
      </dgm:t>
    </dgm:pt>
    <dgm:pt modelId="{91EE3C53-6A22-49F0-9EFA-ADC3BA93EDD2}" type="sibTrans" cxnId="{10791D3F-9F30-4324-8FE6-D588EABE06A5}">
      <dgm:prSet/>
      <dgm:spPr/>
      <dgm:t>
        <a:bodyPr/>
        <a:lstStyle/>
        <a:p>
          <a:endParaRPr lang="ru-RU"/>
        </a:p>
      </dgm:t>
    </dgm:pt>
    <dgm:pt modelId="{DDD253E6-457C-40E0-B2F9-59B8EEB4AFC8}">
      <dgm:prSet phldrT="[Текст]" custT="1"/>
      <dgm:spPr/>
      <dgm:t>
        <a:bodyPr/>
        <a:lstStyle/>
        <a:p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Деятельность родителей</a:t>
          </a:r>
          <a:endParaRPr lang="ru-RU" sz="1400" b="0" dirty="0">
            <a:latin typeface="Times New Roman" pitchFamily="18" charset="0"/>
            <a:cs typeface="Times New Roman" pitchFamily="18" charset="0"/>
          </a:endParaRPr>
        </a:p>
      </dgm:t>
    </dgm:pt>
    <dgm:pt modelId="{B217D05B-B36D-40C6-B124-4F20C864799D}" type="parTrans" cxnId="{35B4596F-1912-4AC2-9083-02FD55DE6C72}">
      <dgm:prSet/>
      <dgm:spPr/>
      <dgm:t>
        <a:bodyPr/>
        <a:lstStyle/>
        <a:p>
          <a:endParaRPr lang="ru-RU"/>
        </a:p>
      </dgm:t>
    </dgm:pt>
    <dgm:pt modelId="{B48AA612-B39B-450F-9540-8DDE42159090}" type="sibTrans" cxnId="{35B4596F-1912-4AC2-9083-02FD55DE6C72}">
      <dgm:prSet/>
      <dgm:spPr/>
      <dgm:t>
        <a:bodyPr/>
        <a:lstStyle/>
        <a:p>
          <a:endParaRPr lang="ru-RU"/>
        </a:p>
      </dgm:t>
    </dgm:pt>
    <dgm:pt modelId="{A9C78F4A-38B5-4CB1-A5D0-BDA6643EF51D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Знакомятся с темой проекта.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C88F54A5-526A-424F-9971-60601D385C87}" type="parTrans" cxnId="{6BFCC3BC-1FD5-4C1F-AC76-B1D4A556E4D2}">
      <dgm:prSet/>
      <dgm:spPr/>
      <dgm:t>
        <a:bodyPr/>
        <a:lstStyle/>
        <a:p>
          <a:endParaRPr lang="ru-RU"/>
        </a:p>
      </dgm:t>
    </dgm:pt>
    <dgm:pt modelId="{6FC3A7B2-0C55-4350-A4DC-7BC0919F0F0A}" type="sibTrans" cxnId="{6BFCC3BC-1FD5-4C1F-AC76-B1D4A556E4D2}">
      <dgm:prSet/>
      <dgm:spPr/>
      <dgm:t>
        <a:bodyPr/>
        <a:lstStyle/>
        <a:p>
          <a:endParaRPr lang="ru-RU"/>
        </a:p>
      </dgm:t>
    </dgm:pt>
    <dgm:pt modelId="{C34C5101-F3DB-4267-98D2-9A5E12CB0CAD}">
      <dgm:prSet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Определение цели и задач проекта.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416EEAF0-0038-4C2E-AAF1-39D606BD4005}" type="parTrans" cxnId="{CF8AAA6E-8824-4AA8-9F51-A0AA0513A9D2}">
      <dgm:prSet/>
      <dgm:spPr/>
      <dgm:t>
        <a:bodyPr/>
        <a:lstStyle/>
        <a:p>
          <a:endParaRPr lang="ru-RU"/>
        </a:p>
      </dgm:t>
    </dgm:pt>
    <dgm:pt modelId="{9857DE28-C91B-417C-8116-8E4D387289DE}" type="sibTrans" cxnId="{CF8AAA6E-8824-4AA8-9F51-A0AA0513A9D2}">
      <dgm:prSet/>
      <dgm:spPr/>
      <dgm:t>
        <a:bodyPr/>
        <a:lstStyle/>
        <a:p>
          <a:endParaRPr lang="ru-RU"/>
        </a:p>
      </dgm:t>
    </dgm:pt>
    <dgm:pt modelId="{95C401B4-19F9-4B1D-9032-35F242EC92E7}">
      <dgm:prSet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Подбирает методический и дидактический материал.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15484F97-3A97-4A4A-B99D-1B4C2A65FDB8}" type="parTrans" cxnId="{EF31F877-937B-40A3-A7C6-F7D182D9400C}">
      <dgm:prSet/>
      <dgm:spPr/>
      <dgm:t>
        <a:bodyPr/>
        <a:lstStyle/>
        <a:p>
          <a:endParaRPr lang="ru-RU"/>
        </a:p>
      </dgm:t>
    </dgm:pt>
    <dgm:pt modelId="{EFDF7E2B-CD16-4C54-AC52-78A31473E76B}" type="sibTrans" cxnId="{EF31F877-937B-40A3-A7C6-F7D182D9400C}">
      <dgm:prSet/>
      <dgm:spPr/>
      <dgm:t>
        <a:bodyPr/>
        <a:lstStyle/>
        <a:p>
          <a:endParaRPr lang="ru-RU"/>
        </a:p>
      </dgm:t>
    </dgm:pt>
    <dgm:pt modelId="{F7B7896D-7A86-4CCF-97CE-132B345CDD83}">
      <dgm:prSet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Составляет план совместных мероприятий.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CF0CDABD-08E1-4D4E-9F20-6A5C64F59F0B}" type="parTrans" cxnId="{3860159C-7633-4856-95B4-492711E9C104}">
      <dgm:prSet/>
      <dgm:spPr/>
      <dgm:t>
        <a:bodyPr/>
        <a:lstStyle/>
        <a:p>
          <a:endParaRPr lang="ru-RU"/>
        </a:p>
      </dgm:t>
    </dgm:pt>
    <dgm:pt modelId="{2FDE3D58-0DDC-4769-8CB9-95BC802D5880}" type="sibTrans" cxnId="{3860159C-7633-4856-95B4-492711E9C104}">
      <dgm:prSet/>
      <dgm:spPr/>
      <dgm:t>
        <a:bodyPr/>
        <a:lstStyle/>
        <a:p>
          <a:endParaRPr lang="ru-RU"/>
        </a:p>
      </dgm:t>
    </dgm:pt>
    <dgm:pt modelId="{9AAD7322-CF18-4D91-B328-B126682C78F5}">
      <dgm:prSet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Знакомит родителей с темой проекта.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F9C0FAEA-371C-42D7-8D23-40C5E3B88438}" type="parTrans" cxnId="{0A086EEE-DDFB-4FAD-8D59-3C57E4399DB1}">
      <dgm:prSet/>
      <dgm:spPr/>
      <dgm:t>
        <a:bodyPr/>
        <a:lstStyle/>
        <a:p>
          <a:endParaRPr lang="ru-RU"/>
        </a:p>
      </dgm:t>
    </dgm:pt>
    <dgm:pt modelId="{B629B598-DE67-4313-8D1B-4BA3428C816B}" type="sibTrans" cxnId="{0A086EEE-DDFB-4FAD-8D59-3C57E4399DB1}">
      <dgm:prSet/>
      <dgm:spPr/>
      <dgm:t>
        <a:bodyPr/>
        <a:lstStyle/>
        <a:p>
          <a:endParaRPr lang="ru-RU"/>
        </a:p>
      </dgm:t>
    </dgm:pt>
    <dgm:pt modelId="{4874ABC1-C10A-4B93-8688-DC6490CCCF2F}">
      <dgm:prSet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Вовлекаются в решение проблемы: «Зачем нужны сказки».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F609CC8A-98BB-47C3-9AA3-6CABDA00F679}" type="parTrans" cxnId="{ABB5E0CD-DEE1-45E2-B479-532863C2B381}">
      <dgm:prSet/>
      <dgm:spPr/>
      <dgm:t>
        <a:bodyPr/>
        <a:lstStyle/>
        <a:p>
          <a:endParaRPr lang="ru-RU"/>
        </a:p>
      </dgm:t>
    </dgm:pt>
    <dgm:pt modelId="{8B0D2782-E6CA-4B41-B4A8-14E6FAD0C46B}" type="sibTrans" cxnId="{ABB5E0CD-DEE1-45E2-B479-532863C2B381}">
      <dgm:prSet/>
      <dgm:spPr/>
      <dgm:t>
        <a:bodyPr/>
        <a:lstStyle/>
        <a:p>
          <a:endParaRPr lang="ru-RU"/>
        </a:p>
      </dgm:t>
    </dgm:pt>
    <dgm:pt modelId="{2802450C-4EAD-4006-B28F-2FC87674B86A}">
      <dgm:prSet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Осмысливают задачу проекта.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2A7485A7-3CB5-4312-84A5-EBDFFEFA67BB}" type="parTrans" cxnId="{BD3BDEDD-721F-406F-BF5E-A7C5796BA3AA}">
      <dgm:prSet/>
      <dgm:spPr/>
      <dgm:t>
        <a:bodyPr/>
        <a:lstStyle/>
        <a:p>
          <a:endParaRPr lang="ru-RU"/>
        </a:p>
      </dgm:t>
    </dgm:pt>
    <dgm:pt modelId="{6D337B02-778C-45A2-8C5C-CADE2B43AE64}" type="sibTrans" cxnId="{BD3BDEDD-721F-406F-BF5E-A7C5796BA3AA}">
      <dgm:prSet/>
      <dgm:spPr/>
      <dgm:t>
        <a:bodyPr/>
        <a:lstStyle/>
        <a:p>
          <a:endParaRPr lang="ru-RU"/>
        </a:p>
      </dgm:t>
    </dgm:pt>
    <dgm:pt modelId="{64D3A33A-CEFB-429E-AD76-022FC0323403}">
      <dgm:prSet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Принимают активное участие в обсуждении плана совместных мероприятий.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0E529D58-40CA-4BFE-9D6A-50A2E97202A4}" type="parTrans" cxnId="{61096F08-BB40-4E53-A4F7-B13B21A40626}">
      <dgm:prSet/>
      <dgm:spPr/>
      <dgm:t>
        <a:bodyPr/>
        <a:lstStyle/>
        <a:p>
          <a:endParaRPr lang="ru-RU"/>
        </a:p>
      </dgm:t>
    </dgm:pt>
    <dgm:pt modelId="{38E086B3-A4EA-4A0B-8582-8305E3A58725}" type="sibTrans" cxnId="{61096F08-BB40-4E53-A4F7-B13B21A40626}">
      <dgm:prSet/>
      <dgm:spPr/>
      <dgm:t>
        <a:bodyPr/>
        <a:lstStyle/>
        <a:p>
          <a:endParaRPr lang="ru-RU"/>
        </a:p>
      </dgm:t>
    </dgm:pt>
    <dgm:pt modelId="{A4A06F79-7D88-4B97-A7CE-B50680038CDC}" type="pres">
      <dgm:prSet presAssocID="{83958A40-BE39-41C1-8555-79857A0985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962AAC0-3ADA-4D55-9CBF-C8E7880D5B74}" type="pres">
      <dgm:prSet presAssocID="{F5D8CCD2-1C43-4E3E-97EF-E21DC07426D5}" presName="composite" presStyleCnt="0"/>
      <dgm:spPr/>
    </dgm:pt>
    <dgm:pt modelId="{2BB4ACB7-151F-4A54-9200-9C16146D1D69}" type="pres">
      <dgm:prSet presAssocID="{F5D8CCD2-1C43-4E3E-97EF-E21DC07426D5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CB7F01-D4D8-456F-BC12-4B77221FD38F}" type="pres">
      <dgm:prSet presAssocID="{F5D8CCD2-1C43-4E3E-97EF-E21DC07426D5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5E3E3F-AAC6-4CFD-89D7-F2EC7F3A891F}" type="pres">
      <dgm:prSet presAssocID="{D0F1BC7A-F138-466D-B751-E79D9B1AC753}" presName="space" presStyleCnt="0"/>
      <dgm:spPr/>
    </dgm:pt>
    <dgm:pt modelId="{5AE7F148-41EB-4995-B0B3-86E949989AB4}" type="pres">
      <dgm:prSet presAssocID="{2E0F57AE-0515-4887-A93E-F432B3A1EBD3}" presName="composite" presStyleCnt="0"/>
      <dgm:spPr/>
    </dgm:pt>
    <dgm:pt modelId="{2E856F9E-BDEC-495A-A884-1E41AE9CED16}" type="pres">
      <dgm:prSet presAssocID="{2E0F57AE-0515-4887-A93E-F432B3A1EBD3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8A2CB2-05E1-46E8-8B59-09E296E1DDBF}" type="pres">
      <dgm:prSet presAssocID="{2E0F57AE-0515-4887-A93E-F432B3A1EBD3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69ABCD-2394-422F-9BAE-E28CF308038F}" type="pres">
      <dgm:prSet presAssocID="{8DE3F524-9CB0-473F-A2AE-81EF91AEAB61}" presName="space" presStyleCnt="0"/>
      <dgm:spPr/>
    </dgm:pt>
    <dgm:pt modelId="{2571BC57-758C-43C3-9C9F-44C44CA40AF2}" type="pres">
      <dgm:prSet presAssocID="{DDD253E6-457C-40E0-B2F9-59B8EEB4AFC8}" presName="composite" presStyleCnt="0"/>
      <dgm:spPr/>
    </dgm:pt>
    <dgm:pt modelId="{00AABF60-03FB-4B76-8036-284E936CB42B}" type="pres">
      <dgm:prSet presAssocID="{DDD253E6-457C-40E0-B2F9-59B8EEB4AFC8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8A941C-06C1-4D6F-BE46-0E06C8BCA1F6}" type="pres">
      <dgm:prSet presAssocID="{DDD253E6-457C-40E0-B2F9-59B8EEB4AFC8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D3BDEDD-721F-406F-BF5E-A7C5796BA3AA}" srcId="{2E0F57AE-0515-4887-A93E-F432B3A1EBD3}" destId="{2802450C-4EAD-4006-B28F-2FC87674B86A}" srcOrd="2" destOrd="0" parTransId="{2A7485A7-3CB5-4312-84A5-EBDFFEFA67BB}" sibTransId="{6D337B02-778C-45A2-8C5C-CADE2B43AE64}"/>
    <dgm:cxn modelId="{CCCE88E1-82D1-4C52-99DC-03E086B2A4DF}" type="presOf" srcId="{F5D8CCD2-1C43-4E3E-97EF-E21DC07426D5}" destId="{2BB4ACB7-151F-4A54-9200-9C16146D1D69}" srcOrd="0" destOrd="0" presId="urn:microsoft.com/office/officeart/2005/8/layout/hList1"/>
    <dgm:cxn modelId="{35B4596F-1912-4AC2-9083-02FD55DE6C72}" srcId="{83958A40-BE39-41C1-8555-79857A09854B}" destId="{DDD253E6-457C-40E0-B2F9-59B8EEB4AFC8}" srcOrd="2" destOrd="0" parTransId="{B217D05B-B36D-40C6-B124-4F20C864799D}" sibTransId="{B48AA612-B39B-450F-9540-8DDE42159090}"/>
    <dgm:cxn modelId="{10791D3F-9F30-4324-8FE6-D588EABE06A5}" srcId="{2E0F57AE-0515-4887-A93E-F432B3A1EBD3}" destId="{F75C568B-E3B7-4CC1-B129-C62CBD38A184}" srcOrd="0" destOrd="0" parTransId="{BEE01F64-D472-4077-8116-81A0615DF538}" sibTransId="{91EE3C53-6A22-49F0-9EFA-ADC3BA93EDD2}"/>
    <dgm:cxn modelId="{6E0E026F-BEC6-4574-BE16-1DCAD1FE582E}" type="presOf" srcId="{A9C78F4A-38B5-4CB1-A5D0-BDA6643EF51D}" destId="{C18A941C-06C1-4D6F-BE46-0E06C8BCA1F6}" srcOrd="0" destOrd="0" presId="urn:microsoft.com/office/officeart/2005/8/layout/hList1"/>
    <dgm:cxn modelId="{68C9FA33-E8E9-4A81-B787-9156125AD5EC}" type="presOf" srcId="{C34C5101-F3DB-4267-98D2-9A5E12CB0CAD}" destId="{12CB7F01-D4D8-456F-BC12-4B77221FD38F}" srcOrd="0" destOrd="1" presId="urn:microsoft.com/office/officeart/2005/8/layout/hList1"/>
    <dgm:cxn modelId="{3598D5A7-B5B6-4229-B473-463FC15538FE}" srcId="{F5D8CCD2-1C43-4E3E-97EF-E21DC07426D5}" destId="{4026135D-EA4C-41EE-87CB-1F572A415726}" srcOrd="0" destOrd="0" parTransId="{8E71ACEB-137A-47F9-A3BF-1668308A8529}" sibTransId="{6DDACC77-7966-4DB0-8A37-FCAD9A59582C}"/>
    <dgm:cxn modelId="{532B4F59-ADAD-4883-A338-95DAC3157258}" type="presOf" srcId="{F7B7896D-7A86-4CCF-97CE-132B345CDD83}" destId="{12CB7F01-D4D8-456F-BC12-4B77221FD38F}" srcOrd="0" destOrd="3" presId="urn:microsoft.com/office/officeart/2005/8/layout/hList1"/>
    <dgm:cxn modelId="{E02AAA71-D3AD-429F-92CB-35729A53F9A8}" type="presOf" srcId="{95C401B4-19F9-4B1D-9032-35F242EC92E7}" destId="{12CB7F01-D4D8-456F-BC12-4B77221FD38F}" srcOrd="0" destOrd="2" presId="urn:microsoft.com/office/officeart/2005/8/layout/hList1"/>
    <dgm:cxn modelId="{ABB5E0CD-DEE1-45E2-B479-532863C2B381}" srcId="{2E0F57AE-0515-4887-A93E-F432B3A1EBD3}" destId="{4874ABC1-C10A-4B93-8688-DC6490CCCF2F}" srcOrd="1" destOrd="0" parTransId="{F609CC8A-98BB-47C3-9AA3-6CABDA00F679}" sibTransId="{8B0D2782-E6CA-4B41-B4A8-14E6FAD0C46B}"/>
    <dgm:cxn modelId="{59B38CC9-0913-4DAC-965C-45260962CDB4}" type="presOf" srcId="{83958A40-BE39-41C1-8555-79857A09854B}" destId="{A4A06F79-7D88-4B97-A7CE-B50680038CDC}" srcOrd="0" destOrd="0" presId="urn:microsoft.com/office/officeart/2005/8/layout/hList1"/>
    <dgm:cxn modelId="{0A086EEE-DDFB-4FAD-8D59-3C57E4399DB1}" srcId="{F5D8CCD2-1C43-4E3E-97EF-E21DC07426D5}" destId="{9AAD7322-CF18-4D91-B328-B126682C78F5}" srcOrd="4" destOrd="0" parTransId="{F9C0FAEA-371C-42D7-8D23-40C5E3B88438}" sibTransId="{B629B598-DE67-4313-8D1B-4BA3428C816B}"/>
    <dgm:cxn modelId="{FEA37A5F-808D-4D27-B91D-9D856F9420C4}" type="presOf" srcId="{4874ABC1-C10A-4B93-8688-DC6490CCCF2F}" destId="{558A2CB2-05E1-46E8-8B59-09E296E1DDBF}" srcOrd="0" destOrd="1" presId="urn:microsoft.com/office/officeart/2005/8/layout/hList1"/>
    <dgm:cxn modelId="{157446D2-1BDB-47D6-9631-558437061C0E}" type="presOf" srcId="{2802450C-4EAD-4006-B28F-2FC87674B86A}" destId="{558A2CB2-05E1-46E8-8B59-09E296E1DDBF}" srcOrd="0" destOrd="2" presId="urn:microsoft.com/office/officeart/2005/8/layout/hList1"/>
    <dgm:cxn modelId="{DD18A486-D489-45E9-BC4C-41C1ED70737D}" type="presOf" srcId="{9AAD7322-CF18-4D91-B328-B126682C78F5}" destId="{12CB7F01-D4D8-456F-BC12-4B77221FD38F}" srcOrd="0" destOrd="4" presId="urn:microsoft.com/office/officeart/2005/8/layout/hList1"/>
    <dgm:cxn modelId="{97943F04-92BC-4946-9FA8-E65C2B6E4AE9}" srcId="{83958A40-BE39-41C1-8555-79857A09854B}" destId="{2E0F57AE-0515-4887-A93E-F432B3A1EBD3}" srcOrd="1" destOrd="0" parTransId="{63B9564A-7A86-4B86-B3BF-589086BF267D}" sibTransId="{8DE3F524-9CB0-473F-A2AE-81EF91AEAB61}"/>
    <dgm:cxn modelId="{1DBF9E4C-A596-4118-897D-329DDF620E01}" type="presOf" srcId="{F75C568B-E3B7-4CC1-B129-C62CBD38A184}" destId="{558A2CB2-05E1-46E8-8B59-09E296E1DDBF}" srcOrd="0" destOrd="0" presId="urn:microsoft.com/office/officeart/2005/8/layout/hList1"/>
    <dgm:cxn modelId="{EF31F877-937B-40A3-A7C6-F7D182D9400C}" srcId="{F5D8CCD2-1C43-4E3E-97EF-E21DC07426D5}" destId="{95C401B4-19F9-4B1D-9032-35F242EC92E7}" srcOrd="2" destOrd="0" parTransId="{15484F97-3A97-4A4A-B99D-1B4C2A65FDB8}" sibTransId="{EFDF7E2B-CD16-4C54-AC52-78A31473E76B}"/>
    <dgm:cxn modelId="{E6EF9190-CA95-4884-9C76-61C118DF1B8D}" srcId="{83958A40-BE39-41C1-8555-79857A09854B}" destId="{F5D8CCD2-1C43-4E3E-97EF-E21DC07426D5}" srcOrd="0" destOrd="0" parTransId="{6CE8933F-3DA6-47F4-B07F-D5EFC78F96C3}" sibTransId="{D0F1BC7A-F138-466D-B751-E79D9B1AC753}"/>
    <dgm:cxn modelId="{941BF596-A0A3-4CA3-B526-609D241AA9D2}" type="presOf" srcId="{DDD253E6-457C-40E0-B2F9-59B8EEB4AFC8}" destId="{00AABF60-03FB-4B76-8036-284E936CB42B}" srcOrd="0" destOrd="0" presId="urn:microsoft.com/office/officeart/2005/8/layout/hList1"/>
    <dgm:cxn modelId="{E1A7A40D-075F-4B4A-84C4-C5F19214B98D}" type="presOf" srcId="{2E0F57AE-0515-4887-A93E-F432B3A1EBD3}" destId="{2E856F9E-BDEC-495A-A884-1E41AE9CED16}" srcOrd="0" destOrd="0" presId="urn:microsoft.com/office/officeart/2005/8/layout/hList1"/>
    <dgm:cxn modelId="{6BFCC3BC-1FD5-4C1F-AC76-B1D4A556E4D2}" srcId="{DDD253E6-457C-40E0-B2F9-59B8EEB4AFC8}" destId="{A9C78F4A-38B5-4CB1-A5D0-BDA6643EF51D}" srcOrd="0" destOrd="0" parTransId="{C88F54A5-526A-424F-9971-60601D385C87}" sibTransId="{6FC3A7B2-0C55-4350-A4DC-7BC0919F0F0A}"/>
    <dgm:cxn modelId="{3860159C-7633-4856-95B4-492711E9C104}" srcId="{F5D8CCD2-1C43-4E3E-97EF-E21DC07426D5}" destId="{F7B7896D-7A86-4CCF-97CE-132B345CDD83}" srcOrd="3" destOrd="0" parTransId="{CF0CDABD-08E1-4D4E-9F20-6A5C64F59F0B}" sibTransId="{2FDE3D58-0DDC-4769-8CB9-95BC802D5880}"/>
    <dgm:cxn modelId="{61096F08-BB40-4E53-A4F7-B13B21A40626}" srcId="{DDD253E6-457C-40E0-B2F9-59B8EEB4AFC8}" destId="{64D3A33A-CEFB-429E-AD76-022FC0323403}" srcOrd="1" destOrd="0" parTransId="{0E529D58-40CA-4BFE-9D6A-50A2E97202A4}" sibTransId="{38E086B3-A4EA-4A0B-8582-8305E3A58725}"/>
    <dgm:cxn modelId="{CF8AAA6E-8824-4AA8-9F51-A0AA0513A9D2}" srcId="{F5D8CCD2-1C43-4E3E-97EF-E21DC07426D5}" destId="{C34C5101-F3DB-4267-98D2-9A5E12CB0CAD}" srcOrd="1" destOrd="0" parTransId="{416EEAF0-0038-4C2E-AAF1-39D606BD4005}" sibTransId="{9857DE28-C91B-417C-8116-8E4D387289DE}"/>
    <dgm:cxn modelId="{A7AF2C9C-730C-4900-88EB-1F5A57D1795B}" type="presOf" srcId="{64D3A33A-CEFB-429E-AD76-022FC0323403}" destId="{C18A941C-06C1-4D6F-BE46-0E06C8BCA1F6}" srcOrd="0" destOrd="1" presId="urn:microsoft.com/office/officeart/2005/8/layout/hList1"/>
    <dgm:cxn modelId="{608E3CBB-1062-4CEA-B29E-F78F494B2BF5}" type="presOf" srcId="{4026135D-EA4C-41EE-87CB-1F572A415726}" destId="{12CB7F01-D4D8-456F-BC12-4B77221FD38F}" srcOrd="0" destOrd="0" presId="urn:microsoft.com/office/officeart/2005/8/layout/hList1"/>
    <dgm:cxn modelId="{1B7B7F03-1A6B-4C96-8E7B-DD52D87BB046}" type="presParOf" srcId="{A4A06F79-7D88-4B97-A7CE-B50680038CDC}" destId="{1962AAC0-3ADA-4D55-9CBF-C8E7880D5B74}" srcOrd="0" destOrd="0" presId="urn:microsoft.com/office/officeart/2005/8/layout/hList1"/>
    <dgm:cxn modelId="{E299CD14-FAAB-44C4-8D12-4DC612C1067B}" type="presParOf" srcId="{1962AAC0-3ADA-4D55-9CBF-C8E7880D5B74}" destId="{2BB4ACB7-151F-4A54-9200-9C16146D1D69}" srcOrd="0" destOrd="0" presId="urn:microsoft.com/office/officeart/2005/8/layout/hList1"/>
    <dgm:cxn modelId="{03CEF4A3-BBAD-4C28-BEBC-00BED5CCAD26}" type="presParOf" srcId="{1962AAC0-3ADA-4D55-9CBF-C8E7880D5B74}" destId="{12CB7F01-D4D8-456F-BC12-4B77221FD38F}" srcOrd="1" destOrd="0" presId="urn:microsoft.com/office/officeart/2005/8/layout/hList1"/>
    <dgm:cxn modelId="{76F50D95-5186-4458-AB84-C88D5507A6E3}" type="presParOf" srcId="{A4A06F79-7D88-4B97-A7CE-B50680038CDC}" destId="{135E3E3F-AAC6-4CFD-89D7-F2EC7F3A891F}" srcOrd="1" destOrd="0" presId="urn:microsoft.com/office/officeart/2005/8/layout/hList1"/>
    <dgm:cxn modelId="{50E50EE4-33CC-458E-9D19-1A91CA1FC4C3}" type="presParOf" srcId="{A4A06F79-7D88-4B97-A7CE-B50680038CDC}" destId="{5AE7F148-41EB-4995-B0B3-86E949989AB4}" srcOrd="2" destOrd="0" presId="urn:microsoft.com/office/officeart/2005/8/layout/hList1"/>
    <dgm:cxn modelId="{08FCE63D-9A64-4CA4-BD75-9EC74FE9B910}" type="presParOf" srcId="{5AE7F148-41EB-4995-B0B3-86E949989AB4}" destId="{2E856F9E-BDEC-495A-A884-1E41AE9CED16}" srcOrd="0" destOrd="0" presId="urn:microsoft.com/office/officeart/2005/8/layout/hList1"/>
    <dgm:cxn modelId="{284A8B26-E1A6-4DF4-AB2F-8397EC8646E7}" type="presParOf" srcId="{5AE7F148-41EB-4995-B0B3-86E949989AB4}" destId="{558A2CB2-05E1-46E8-8B59-09E296E1DDBF}" srcOrd="1" destOrd="0" presId="urn:microsoft.com/office/officeart/2005/8/layout/hList1"/>
    <dgm:cxn modelId="{62C2C19A-3465-4BAF-BCCF-18F8FDED2685}" type="presParOf" srcId="{A4A06F79-7D88-4B97-A7CE-B50680038CDC}" destId="{9969ABCD-2394-422F-9BAE-E28CF308038F}" srcOrd="3" destOrd="0" presId="urn:microsoft.com/office/officeart/2005/8/layout/hList1"/>
    <dgm:cxn modelId="{D01252F4-0AF7-49F3-BBC2-EC9B30093ED9}" type="presParOf" srcId="{A4A06F79-7D88-4B97-A7CE-B50680038CDC}" destId="{2571BC57-758C-43C3-9C9F-44C44CA40AF2}" srcOrd="4" destOrd="0" presId="urn:microsoft.com/office/officeart/2005/8/layout/hList1"/>
    <dgm:cxn modelId="{4C1B7DD0-84BE-45E6-B370-3E26B216B3AB}" type="presParOf" srcId="{2571BC57-758C-43C3-9C9F-44C44CA40AF2}" destId="{00AABF60-03FB-4B76-8036-284E936CB42B}" srcOrd="0" destOrd="0" presId="urn:microsoft.com/office/officeart/2005/8/layout/hList1"/>
    <dgm:cxn modelId="{2DD861C1-A3C3-493F-974A-A4222E43A0E6}" type="presParOf" srcId="{2571BC57-758C-43C3-9C9F-44C44CA40AF2}" destId="{C18A941C-06C1-4D6F-BE46-0E06C8BCA1F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3958A40-BE39-41C1-8555-79857A09854B}" type="doc">
      <dgm:prSet loTypeId="urn:microsoft.com/office/officeart/2005/8/layout/h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F5D8CCD2-1C43-4E3E-97EF-E21DC07426D5}">
      <dgm:prSet phldrT="[Текст]" custT="1"/>
      <dgm:spPr/>
      <dgm:t>
        <a:bodyPr/>
        <a:lstStyle/>
        <a:p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Деятельность педагога</a:t>
          </a:r>
          <a:endParaRPr lang="ru-RU" sz="1400" b="0" dirty="0">
            <a:latin typeface="Times New Roman" pitchFamily="18" charset="0"/>
            <a:cs typeface="Times New Roman" pitchFamily="18" charset="0"/>
          </a:endParaRPr>
        </a:p>
      </dgm:t>
    </dgm:pt>
    <dgm:pt modelId="{6CE8933F-3DA6-47F4-B07F-D5EFC78F96C3}" type="parTrans" cxnId="{E6EF9190-CA95-4884-9C76-61C118DF1B8D}">
      <dgm:prSet/>
      <dgm:spPr/>
      <dgm:t>
        <a:bodyPr/>
        <a:lstStyle/>
        <a:p>
          <a:endParaRPr lang="ru-RU"/>
        </a:p>
      </dgm:t>
    </dgm:pt>
    <dgm:pt modelId="{D0F1BC7A-F138-466D-B751-E79D9B1AC753}" type="sibTrans" cxnId="{E6EF9190-CA95-4884-9C76-61C118DF1B8D}">
      <dgm:prSet/>
      <dgm:spPr/>
      <dgm:t>
        <a:bodyPr/>
        <a:lstStyle/>
        <a:p>
          <a:endParaRPr lang="ru-RU"/>
        </a:p>
      </dgm:t>
    </dgm:pt>
    <dgm:pt modelId="{4026135D-EA4C-41EE-87CB-1F572A415726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Объединяет детей в группы.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8E71ACEB-137A-47F9-A3BF-1668308A8529}" type="parTrans" cxnId="{3598D5A7-B5B6-4229-B473-463FC15538FE}">
      <dgm:prSet/>
      <dgm:spPr/>
      <dgm:t>
        <a:bodyPr/>
        <a:lstStyle/>
        <a:p>
          <a:endParaRPr lang="ru-RU"/>
        </a:p>
      </dgm:t>
    </dgm:pt>
    <dgm:pt modelId="{6DDACC77-7966-4DB0-8A37-FCAD9A59582C}" type="sibTrans" cxnId="{3598D5A7-B5B6-4229-B473-463FC15538FE}">
      <dgm:prSet/>
      <dgm:spPr/>
      <dgm:t>
        <a:bodyPr/>
        <a:lstStyle/>
        <a:p>
          <a:endParaRPr lang="ru-RU"/>
        </a:p>
      </dgm:t>
    </dgm:pt>
    <dgm:pt modelId="{2E0F57AE-0515-4887-A93E-F432B3A1EBD3}">
      <dgm:prSet phldrT="[Текст]" custT="1"/>
      <dgm:spPr/>
      <dgm:t>
        <a:bodyPr/>
        <a:lstStyle/>
        <a:p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Деятельность дошкольников</a:t>
          </a:r>
          <a:endParaRPr lang="ru-RU" sz="1400" b="0" dirty="0">
            <a:latin typeface="Times New Roman" pitchFamily="18" charset="0"/>
            <a:cs typeface="Times New Roman" pitchFamily="18" charset="0"/>
          </a:endParaRPr>
        </a:p>
      </dgm:t>
    </dgm:pt>
    <dgm:pt modelId="{63B9564A-7A86-4B86-B3BF-589086BF267D}" type="parTrans" cxnId="{97943F04-92BC-4946-9FA8-E65C2B6E4AE9}">
      <dgm:prSet/>
      <dgm:spPr/>
      <dgm:t>
        <a:bodyPr/>
        <a:lstStyle/>
        <a:p>
          <a:endParaRPr lang="ru-RU"/>
        </a:p>
      </dgm:t>
    </dgm:pt>
    <dgm:pt modelId="{8DE3F524-9CB0-473F-A2AE-81EF91AEAB61}" type="sibTrans" cxnId="{97943F04-92BC-4946-9FA8-E65C2B6E4AE9}">
      <dgm:prSet/>
      <dgm:spPr/>
      <dgm:t>
        <a:bodyPr/>
        <a:lstStyle/>
        <a:p>
          <a:endParaRPr lang="ru-RU"/>
        </a:p>
      </dgm:t>
    </dgm:pt>
    <dgm:pt modelId="{F75C568B-E3B7-4CC1-B129-C62CBD38A184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Объединяются в группы.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BEE01F64-D472-4077-8116-81A0615DF538}" type="parTrans" cxnId="{10791D3F-9F30-4324-8FE6-D588EABE06A5}">
      <dgm:prSet/>
      <dgm:spPr/>
      <dgm:t>
        <a:bodyPr/>
        <a:lstStyle/>
        <a:p>
          <a:endParaRPr lang="ru-RU"/>
        </a:p>
      </dgm:t>
    </dgm:pt>
    <dgm:pt modelId="{91EE3C53-6A22-49F0-9EFA-ADC3BA93EDD2}" type="sibTrans" cxnId="{10791D3F-9F30-4324-8FE6-D588EABE06A5}">
      <dgm:prSet/>
      <dgm:spPr/>
      <dgm:t>
        <a:bodyPr/>
        <a:lstStyle/>
        <a:p>
          <a:endParaRPr lang="ru-RU"/>
        </a:p>
      </dgm:t>
    </dgm:pt>
    <dgm:pt modelId="{DDD253E6-457C-40E0-B2F9-59B8EEB4AFC8}">
      <dgm:prSet phldrT="[Текст]" custT="1"/>
      <dgm:spPr/>
      <dgm:t>
        <a:bodyPr/>
        <a:lstStyle/>
        <a:p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Деятельность родителей</a:t>
          </a:r>
          <a:endParaRPr lang="ru-RU" sz="1400" b="0" dirty="0">
            <a:latin typeface="Times New Roman" pitchFamily="18" charset="0"/>
            <a:cs typeface="Times New Roman" pitchFamily="18" charset="0"/>
          </a:endParaRPr>
        </a:p>
      </dgm:t>
    </dgm:pt>
    <dgm:pt modelId="{B217D05B-B36D-40C6-B124-4F20C864799D}" type="parTrans" cxnId="{35B4596F-1912-4AC2-9083-02FD55DE6C72}">
      <dgm:prSet/>
      <dgm:spPr/>
      <dgm:t>
        <a:bodyPr/>
        <a:lstStyle/>
        <a:p>
          <a:endParaRPr lang="ru-RU"/>
        </a:p>
      </dgm:t>
    </dgm:pt>
    <dgm:pt modelId="{B48AA612-B39B-450F-9540-8DDE42159090}" type="sibTrans" cxnId="{35B4596F-1912-4AC2-9083-02FD55DE6C72}">
      <dgm:prSet/>
      <dgm:spPr/>
      <dgm:t>
        <a:bodyPr/>
        <a:lstStyle/>
        <a:p>
          <a:endParaRPr lang="ru-RU"/>
        </a:p>
      </dgm:t>
    </dgm:pt>
    <dgm:pt modelId="{A9C78F4A-38B5-4CB1-A5D0-BDA6643EF51D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Участвуют в планировании хода детских исследований.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C88F54A5-526A-424F-9971-60601D385C87}" type="parTrans" cxnId="{6BFCC3BC-1FD5-4C1F-AC76-B1D4A556E4D2}">
      <dgm:prSet/>
      <dgm:spPr/>
      <dgm:t>
        <a:bodyPr/>
        <a:lstStyle/>
        <a:p>
          <a:endParaRPr lang="ru-RU"/>
        </a:p>
      </dgm:t>
    </dgm:pt>
    <dgm:pt modelId="{6FC3A7B2-0C55-4350-A4DC-7BC0919F0F0A}" type="sibTrans" cxnId="{6BFCC3BC-1FD5-4C1F-AC76-B1D4A556E4D2}">
      <dgm:prSet/>
      <dgm:spPr/>
      <dgm:t>
        <a:bodyPr/>
        <a:lstStyle/>
        <a:p>
          <a:endParaRPr lang="ru-RU"/>
        </a:p>
      </dgm:t>
    </dgm:pt>
    <dgm:pt modelId="{78F95518-C5E4-4F9E-A16C-E495A466B8C4}">
      <dgm:prSet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Помогает спланировать деятельность группы и каждого ребенка по теме исследования.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D5953410-5A02-4099-8FEC-3DEBB4C16947}" type="parTrans" cxnId="{11B90FC7-9044-4617-A5F7-74EB86F9B6B2}">
      <dgm:prSet/>
      <dgm:spPr/>
      <dgm:t>
        <a:bodyPr/>
        <a:lstStyle/>
        <a:p>
          <a:endParaRPr lang="ru-RU"/>
        </a:p>
      </dgm:t>
    </dgm:pt>
    <dgm:pt modelId="{6A136714-A2E9-4B41-9741-1EA9E43A55B4}" type="sibTrans" cxnId="{11B90FC7-9044-4617-A5F7-74EB86F9B6B2}">
      <dgm:prSet/>
      <dgm:spPr/>
      <dgm:t>
        <a:bodyPr/>
        <a:lstStyle/>
        <a:p>
          <a:endParaRPr lang="ru-RU"/>
        </a:p>
      </dgm:t>
    </dgm:pt>
    <dgm:pt modelId="{92BA8B64-6D80-4E77-9425-A3EC7AD0AEEF}">
      <dgm:prSet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Уточняет, как дети могут найти информацию по теме исследования.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F355DA47-3122-406B-AB0F-FAA69FD0D04E}" type="parTrans" cxnId="{D0F5D037-52CC-4153-A3FD-46FDAB991A63}">
      <dgm:prSet/>
      <dgm:spPr/>
      <dgm:t>
        <a:bodyPr/>
        <a:lstStyle/>
        <a:p>
          <a:endParaRPr lang="ru-RU"/>
        </a:p>
      </dgm:t>
    </dgm:pt>
    <dgm:pt modelId="{6A0102AA-BE8B-4DE8-9E81-A853D57AF03B}" type="sibTrans" cxnId="{D0F5D037-52CC-4153-A3FD-46FDAB991A63}">
      <dgm:prSet/>
      <dgm:spPr/>
      <dgm:t>
        <a:bodyPr/>
        <a:lstStyle/>
        <a:p>
          <a:endParaRPr lang="ru-RU"/>
        </a:p>
      </dgm:t>
    </dgm:pt>
    <dgm:pt modelId="{5765B819-FEF7-4017-AA97-EB41408A3CBB}">
      <dgm:prSet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Договаривается с детьми, что результаты поиска информации фиксируем картинками в общем альбоме.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1101C3CF-7E99-414D-8B6F-745F49E014E5}" type="parTrans" cxnId="{A5DDD09D-B29F-451E-92A5-AB48C69ABF15}">
      <dgm:prSet/>
      <dgm:spPr/>
      <dgm:t>
        <a:bodyPr/>
        <a:lstStyle/>
        <a:p>
          <a:endParaRPr lang="ru-RU"/>
        </a:p>
      </dgm:t>
    </dgm:pt>
    <dgm:pt modelId="{BEB94E92-989F-43B2-844B-552C081C101F}" type="sibTrans" cxnId="{A5DDD09D-B29F-451E-92A5-AB48C69ABF15}">
      <dgm:prSet/>
      <dgm:spPr/>
      <dgm:t>
        <a:bodyPr/>
        <a:lstStyle/>
        <a:p>
          <a:endParaRPr lang="ru-RU"/>
        </a:p>
      </dgm:t>
    </dgm:pt>
    <dgm:pt modelId="{AFDE9426-2C49-4DC0-83F5-A0001BAEE908}">
      <dgm:prSet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Участвуют в планировании действий: Что с  начало делаем? Что потом делаем? 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E51138F8-1F24-45CB-91EF-2D617B1BB1C2}" type="parTrans" cxnId="{C14528D0-1BEF-46FF-843D-D3E700136E11}">
      <dgm:prSet/>
      <dgm:spPr/>
      <dgm:t>
        <a:bodyPr/>
        <a:lstStyle/>
        <a:p>
          <a:endParaRPr lang="ru-RU"/>
        </a:p>
      </dgm:t>
    </dgm:pt>
    <dgm:pt modelId="{4E3BEA49-234D-494C-B351-7ED950C7FF79}" type="sibTrans" cxnId="{C14528D0-1BEF-46FF-843D-D3E700136E11}">
      <dgm:prSet/>
      <dgm:spPr/>
      <dgm:t>
        <a:bodyPr/>
        <a:lstStyle/>
        <a:p>
          <a:endParaRPr lang="ru-RU"/>
        </a:p>
      </dgm:t>
    </dgm:pt>
    <dgm:pt modelId="{B5D97B07-F457-40A4-B4F0-516A20C9E08B}">
      <dgm:prSet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Высказывают предположения: «Как будем искать информацию» по теме исследования.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B04AD42A-E915-45DE-81A8-3E2F3C0D9B7C}" type="parTrans" cxnId="{0264948A-2BE0-4A94-B932-F43C75901B3F}">
      <dgm:prSet/>
      <dgm:spPr/>
      <dgm:t>
        <a:bodyPr/>
        <a:lstStyle/>
        <a:p>
          <a:endParaRPr lang="ru-RU"/>
        </a:p>
      </dgm:t>
    </dgm:pt>
    <dgm:pt modelId="{DE85E7F0-2A33-4DEA-8D97-8F78239393F2}" type="sibTrans" cxnId="{0264948A-2BE0-4A94-B932-F43C75901B3F}">
      <dgm:prSet/>
      <dgm:spPr/>
      <dgm:t>
        <a:bodyPr/>
        <a:lstStyle/>
        <a:p>
          <a:endParaRPr lang="ru-RU"/>
        </a:p>
      </dgm:t>
    </dgm:pt>
    <dgm:pt modelId="{BEB1E2D7-322E-4D0B-8A0C-090C23B7181B}">
      <dgm:prSet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Помогают определить способы поиска информации.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178FF369-3487-484F-A6C9-FDE4D35B348E}" type="parTrans" cxnId="{596BA5A7-88B3-4E54-BD74-8D07EEE11F10}">
      <dgm:prSet/>
      <dgm:spPr/>
      <dgm:t>
        <a:bodyPr/>
        <a:lstStyle/>
        <a:p>
          <a:endParaRPr lang="ru-RU"/>
        </a:p>
      </dgm:t>
    </dgm:pt>
    <dgm:pt modelId="{6570C417-CAE2-4A2F-BA40-E54147294892}" type="sibTrans" cxnId="{596BA5A7-88B3-4E54-BD74-8D07EEE11F10}">
      <dgm:prSet/>
      <dgm:spPr/>
      <dgm:t>
        <a:bodyPr/>
        <a:lstStyle/>
        <a:p>
          <a:endParaRPr lang="ru-RU"/>
        </a:p>
      </dgm:t>
    </dgm:pt>
    <dgm:pt modelId="{A4A06F79-7D88-4B97-A7CE-B50680038CDC}" type="pres">
      <dgm:prSet presAssocID="{83958A40-BE39-41C1-8555-79857A0985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962AAC0-3ADA-4D55-9CBF-C8E7880D5B74}" type="pres">
      <dgm:prSet presAssocID="{F5D8CCD2-1C43-4E3E-97EF-E21DC07426D5}" presName="composite" presStyleCnt="0"/>
      <dgm:spPr/>
    </dgm:pt>
    <dgm:pt modelId="{2BB4ACB7-151F-4A54-9200-9C16146D1D69}" type="pres">
      <dgm:prSet presAssocID="{F5D8CCD2-1C43-4E3E-97EF-E21DC07426D5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CB7F01-D4D8-456F-BC12-4B77221FD38F}" type="pres">
      <dgm:prSet presAssocID="{F5D8CCD2-1C43-4E3E-97EF-E21DC07426D5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5E3E3F-AAC6-4CFD-89D7-F2EC7F3A891F}" type="pres">
      <dgm:prSet presAssocID="{D0F1BC7A-F138-466D-B751-E79D9B1AC753}" presName="space" presStyleCnt="0"/>
      <dgm:spPr/>
    </dgm:pt>
    <dgm:pt modelId="{5AE7F148-41EB-4995-B0B3-86E949989AB4}" type="pres">
      <dgm:prSet presAssocID="{2E0F57AE-0515-4887-A93E-F432B3A1EBD3}" presName="composite" presStyleCnt="0"/>
      <dgm:spPr/>
    </dgm:pt>
    <dgm:pt modelId="{2E856F9E-BDEC-495A-A884-1E41AE9CED16}" type="pres">
      <dgm:prSet presAssocID="{2E0F57AE-0515-4887-A93E-F432B3A1EBD3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8A2CB2-05E1-46E8-8B59-09E296E1DDBF}" type="pres">
      <dgm:prSet presAssocID="{2E0F57AE-0515-4887-A93E-F432B3A1EBD3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69ABCD-2394-422F-9BAE-E28CF308038F}" type="pres">
      <dgm:prSet presAssocID="{8DE3F524-9CB0-473F-A2AE-81EF91AEAB61}" presName="space" presStyleCnt="0"/>
      <dgm:spPr/>
    </dgm:pt>
    <dgm:pt modelId="{2571BC57-758C-43C3-9C9F-44C44CA40AF2}" type="pres">
      <dgm:prSet presAssocID="{DDD253E6-457C-40E0-B2F9-59B8EEB4AFC8}" presName="composite" presStyleCnt="0"/>
      <dgm:spPr/>
    </dgm:pt>
    <dgm:pt modelId="{00AABF60-03FB-4B76-8036-284E936CB42B}" type="pres">
      <dgm:prSet presAssocID="{DDD253E6-457C-40E0-B2F9-59B8EEB4AFC8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8A941C-06C1-4D6F-BE46-0E06C8BCA1F6}" type="pres">
      <dgm:prSet presAssocID="{DDD253E6-457C-40E0-B2F9-59B8EEB4AFC8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81A585A-2E1D-4C87-92CC-C498230E85CB}" type="presOf" srcId="{AFDE9426-2C49-4DC0-83F5-A0001BAEE908}" destId="{558A2CB2-05E1-46E8-8B59-09E296E1DDBF}" srcOrd="0" destOrd="1" presId="urn:microsoft.com/office/officeart/2005/8/layout/hList1"/>
    <dgm:cxn modelId="{E6EF9190-CA95-4884-9C76-61C118DF1B8D}" srcId="{83958A40-BE39-41C1-8555-79857A09854B}" destId="{F5D8CCD2-1C43-4E3E-97EF-E21DC07426D5}" srcOrd="0" destOrd="0" parTransId="{6CE8933F-3DA6-47F4-B07F-D5EFC78F96C3}" sibTransId="{D0F1BC7A-F138-466D-B751-E79D9B1AC753}"/>
    <dgm:cxn modelId="{232FBEB0-E427-4AA2-B2DF-6DACBC4F8124}" type="presOf" srcId="{2E0F57AE-0515-4887-A93E-F432B3A1EBD3}" destId="{2E856F9E-BDEC-495A-A884-1E41AE9CED16}" srcOrd="0" destOrd="0" presId="urn:microsoft.com/office/officeart/2005/8/layout/hList1"/>
    <dgm:cxn modelId="{CEC90DE7-05BD-432F-8358-BB43E5B1A39F}" type="presOf" srcId="{F5D8CCD2-1C43-4E3E-97EF-E21DC07426D5}" destId="{2BB4ACB7-151F-4A54-9200-9C16146D1D69}" srcOrd="0" destOrd="0" presId="urn:microsoft.com/office/officeart/2005/8/layout/hList1"/>
    <dgm:cxn modelId="{9A7A943A-4538-4D2D-99C7-C397EE459039}" type="presOf" srcId="{4026135D-EA4C-41EE-87CB-1F572A415726}" destId="{12CB7F01-D4D8-456F-BC12-4B77221FD38F}" srcOrd="0" destOrd="0" presId="urn:microsoft.com/office/officeart/2005/8/layout/hList1"/>
    <dgm:cxn modelId="{C9637B31-1A85-4441-8C20-37B2FC56BC43}" type="presOf" srcId="{F75C568B-E3B7-4CC1-B129-C62CBD38A184}" destId="{558A2CB2-05E1-46E8-8B59-09E296E1DDBF}" srcOrd="0" destOrd="0" presId="urn:microsoft.com/office/officeart/2005/8/layout/hList1"/>
    <dgm:cxn modelId="{3598D5A7-B5B6-4229-B473-463FC15538FE}" srcId="{F5D8CCD2-1C43-4E3E-97EF-E21DC07426D5}" destId="{4026135D-EA4C-41EE-87CB-1F572A415726}" srcOrd="0" destOrd="0" parTransId="{8E71ACEB-137A-47F9-A3BF-1668308A8529}" sibTransId="{6DDACC77-7966-4DB0-8A37-FCAD9A59582C}"/>
    <dgm:cxn modelId="{0264948A-2BE0-4A94-B932-F43C75901B3F}" srcId="{2E0F57AE-0515-4887-A93E-F432B3A1EBD3}" destId="{B5D97B07-F457-40A4-B4F0-516A20C9E08B}" srcOrd="2" destOrd="0" parTransId="{B04AD42A-E915-45DE-81A8-3E2F3C0D9B7C}" sibTransId="{DE85E7F0-2A33-4DEA-8D97-8F78239393F2}"/>
    <dgm:cxn modelId="{35B4596F-1912-4AC2-9083-02FD55DE6C72}" srcId="{83958A40-BE39-41C1-8555-79857A09854B}" destId="{DDD253E6-457C-40E0-B2F9-59B8EEB4AFC8}" srcOrd="2" destOrd="0" parTransId="{B217D05B-B36D-40C6-B124-4F20C864799D}" sibTransId="{B48AA612-B39B-450F-9540-8DDE42159090}"/>
    <dgm:cxn modelId="{410AE2D9-AFB6-4835-B3B9-F9962D2180AB}" type="presOf" srcId="{A9C78F4A-38B5-4CB1-A5D0-BDA6643EF51D}" destId="{C18A941C-06C1-4D6F-BE46-0E06C8BCA1F6}" srcOrd="0" destOrd="0" presId="urn:microsoft.com/office/officeart/2005/8/layout/hList1"/>
    <dgm:cxn modelId="{10791D3F-9F30-4324-8FE6-D588EABE06A5}" srcId="{2E0F57AE-0515-4887-A93E-F432B3A1EBD3}" destId="{F75C568B-E3B7-4CC1-B129-C62CBD38A184}" srcOrd="0" destOrd="0" parTransId="{BEE01F64-D472-4077-8116-81A0615DF538}" sibTransId="{91EE3C53-6A22-49F0-9EFA-ADC3BA93EDD2}"/>
    <dgm:cxn modelId="{C14528D0-1BEF-46FF-843D-D3E700136E11}" srcId="{2E0F57AE-0515-4887-A93E-F432B3A1EBD3}" destId="{AFDE9426-2C49-4DC0-83F5-A0001BAEE908}" srcOrd="1" destOrd="0" parTransId="{E51138F8-1F24-45CB-91EF-2D617B1BB1C2}" sibTransId="{4E3BEA49-234D-494C-B351-7ED950C7FF79}"/>
    <dgm:cxn modelId="{0CA6FB00-358E-46F4-AFEC-BA0DED296727}" type="presOf" srcId="{DDD253E6-457C-40E0-B2F9-59B8EEB4AFC8}" destId="{00AABF60-03FB-4B76-8036-284E936CB42B}" srcOrd="0" destOrd="0" presId="urn:microsoft.com/office/officeart/2005/8/layout/hList1"/>
    <dgm:cxn modelId="{32CE0553-2188-4835-8B6E-D42C5D216542}" type="presOf" srcId="{83958A40-BE39-41C1-8555-79857A09854B}" destId="{A4A06F79-7D88-4B97-A7CE-B50680038CDC}" srcOrd="0" destOrd="0" presId="urn:microsoft.com/office/officeart/2005/8/layout/hList1"/>
    <dgm:cxn modelId="{05C07733-CB7C-4C78-9BB8-C6D47D8CE1B5}" type="presOf" srcId="{BEB1E2D7-322E-4D0B-8A0C-090C23B7181B}" destId="{C18A941C-06C1-4D6F-BE46-0E06C8BCA1F6}" srcOrd="0" destOrd="1" presId="urn:microsoft.com/office/officeart/2005/8/layout/hList1"/>
    <dgm:cxn modelId="{596BA5A7-88B3-4E54-BD74-8D07EEE11F10}" srcId="{DDD253E6-457C-40E0-B2F9-59B8EEB4AFC8}" destId="{BEB1E2D7-322E-4D0B-8A0C-090C23B7181B}" srcOrd="1" destOrd="0" parTransId="{178FF369-3487-484F-A6C9-FDE4D35B348E}" sibTransId="{6570C417-CAE2-4A2F-BA40-E54147294892}"/>
    <dgm:cxn modelId="{D0F5D037-52CC-4153-A3FD-46FDAB991A63}" srcId="{F5D8CCD2-1C43-4E3E-97EF-E21DC07426D5}" destId="{92BA8B64-6D80-4E77-9425-A3EC7AD0AEEF}" srcOrd="2" destOrd="0" parTransId="{F355DA47-3122-406B-AB0F-FAA69FD0D04E}" sibTransId="{6A0102AA-BE8B-4DE8-9E81-A853D57AF03B}"/>
    <dgm:cxn modelId="{1373273B-51AA-46DC-B891-42EB6BE6B00C}" type="presOf" srcId="{5765B819-FEF7-4017-AA97-EB41408A3CBB}" destId="{12CB7F01-D4D8-456F-BC12-4B77221FD38F}" srcOrd="0" destOrd="3" presId="urn:microsoft.com/office/officeart/2005/8/layout/hList1"/>
    <dgm:cxn modelId="{97943F04-92BC-4946-9FA8-E65C2B6E4AE9}" srcId="{83958A40-BE39-41C1-8555-79857A09854B}" destId="{2E0F57AE-0515-4887-A93E-F432B3A1EBD3}" srcOrd="1" destOrd="0" parTransId="{63B9564A-7A86-4B86-B3BF-589086BF267D}" sibTransId="{8DE3F524-9CB0-473F-A2AE-81EF91AEAB61}"/>
    <dgm:cxn modelId="{A5DDD09D-B29F-451E-92A5-AB48C69ABF15}" srcId="{F5D8CCD2-1C43-4E3E-97EF-E21DC07426D5}" destId="{5765B819-FEF7-4017-AA97-EB41408A3CBB}" srcOrd="3" destOrd="0" parTransId="{1101C3CF-7E99-414D-8B6F-745F49E014E5}" sibTransId="{BEB94E92-989F-43B2-844B-552C081C101F}"/>
    <dgm:cxn modelId="{6BFCC3BC-1FD5-4C1F-AC76-B1D4A556E4D2}" srcId="{DDD253E6-457C-40E0-B2F9-59B8EEB4AFC8}" destId="{A9C78F4A-38B5-4CB1-A5D0-BDA6643EF51D}" srcOrd="0" destOrd="0" parTransId="{C88F54A5-526A-424F-9971-60601D385C87}" sibTransId="{6FC3A7B2-0C55-4350-A4DC-7BC0919F0F0A}"/>
    <dgm:cxn modelId="{D1618E3A-7EE3-41ED-BBF8-88F1C2BF3FC7}" type="presOf" srcId="{B5D97B07-F457-40A4-B4F0-516A20C9E08B}" destId="{558A2CB2-05E1-46E8-8B59-09E296E1DDBF}" srcOrd="0" destOrd="2" presId="urn:microsoft.com/office/officeart/2005/8/layout/hList1"/>
    <dgm:cxn modelId="{12329AA2-543D-4965-A411-5B7F03B87B5C}" type="presOf" srcId="{92BA8B64-6D80-4E77-9425-A3EC7AD0AEEF}" destId="{12CB7F01-D4D8-456F-BC12-4B77221FD38F}" srcOrd="0" destOrd="2" presId="urn:microsoft.com/office/officeart/2005/8/layout/hList1"/>
    <dgm:cxn modelId="{5B4F6D44-583D-4416-A457-AB219DDDD025}" type="presOf" srcId="{78F95518-C5E4-4F9E-A16C-E495A466B8C4}" destId="{12CB7F01-D4D8-456F-BC12-4B77221FD38F}" srcOrd="0" destOrd="1" presId="urn:microsoft.com/office/officeart/2005/8/layout/hList1"/>
    <dgm:cxn modelId="{11B90FC7-9044-4617-A5F7-74EB86F9B6B2}" srcId="{F5D8CCD2-1C43-4E3E-97EF-E21DC07426D5}" destId="{78F95518-C5E4-4F9E-A16C-E495A466B8C4}" srcOrd="1" destOrd="0" parTransId="{D5953410-5A02-4099-8FEC-3DEBB4C16947}" sibTransId="{6A136714-A2E9-4B41-9741-1EA9E43A55B4}"/>
    <dgm:cxn modelId="{0A9C557F-E2E2-43DD-A005-6D6A5B958702}" type="presParOf" srcId="{A4A06F79-7D88-4B97-A7CE-B50680038CDC}" destId="{1962AAC0-3ADA-4D55-9CBF-C8E7880D5B74}" srcOrd="0" destOrd="0" presId="urn:microsoft.com/office/officeart/2005/8/layout/hList1"/>
    <dgm:cxn modelId="{4E50638B-0E80-45EA-A64F-22C67D5349A2}" type="presParOf" srcId="{1962AAC0-3ADA-4D55-9CBF-C8E7880D5B74}" destId="{2BB4ACB7-151F-4A54-9200-9C16146D1D69}" srcOrd="0" destOrd="0" presId="urn:microsoft.com/office/officeart/2005/8/layout/hList1"/>
    <dgm:cxn modelId="{3CEF1522-E361-45C1-8873-BE2E802F01E8}" type="presParOf" srcId="{1962AAC0-3ADA-4D55-9CBF-C8E7880D5B74}" destId="{12CB7F01-D4D8-456F-BC12-4B77221FD38F}" srcOrd="1" destOrd="0" presId="urn:microsoft.com/office/officeart/2005/8/layout/hList1"/>
    <dgm:cxn modelId="{0DD4097A-BA5B-41C3-9F9D-ABF21BC2FC1A}" type="presParOf" srcId="{A4A06F79-7D88-4B97-A7CE-B50680038CDC}" destId="{135E3E3F-AAC6-4CFD-89D7-F2EC7F3A891F}" srcOrd="1" destOrd="0" presId="urn:microsoft.com/office/officeart/2005/8/layout/hList1"/>
    <dgm:cxn modelId="{8BDC9F25-0BE6-4DB9-A361-498C4B2D2F81}" type="presParOf" srcId="{A4A06F79-7D88-4B97-A7CE-B50680038CDC}" destId="{5AE7F148-41EB-4995-B0B3-86E949989AB4}" srcOrd="2" destOrd="0" presId="urn:microsoft.com/office/officeart/2005/8/layout/hList1"/>
    <dgm:cxn modelId="{39C44DC0-A373-44D8-9824-DD4B4F6EB2EB}" type="presParOf" srcId="{5AE7F148-41EB-4995-B0B3-86E949989AB4}" destId="{2E856F9E-BDEC-495A-A884-1E41AE9CED16}" srcOrd="0" destOrd="0" presId="urn:microsoft.com/office/officeart/2005/8/layout/hList1"/>
    <dgm:cxn modelId="{9F42599F-0375-46E9-8BEE-AE14871E4044}" type="presParOf" srcId="{5AE7F148-41EB-4995-B0B3-86E949989AB4}" destId="{558A2CB2-05E1-46E8-8B59-09E296E1DDBF}" srcOrd="1" destOrd="0" presId="urn:microsoft.com/office/officeart/2005/8/layout/hList1"/>
    <dgm:cxn modelId="{455F4AAA-B363-482A-84A1-555B53722A4D}" type="presParOf" srcId="{A4A06F79-7D88-4B97-A7CE-B50680038CDC}" destId="{9969ABCD-2394-422F-9BAE-E28CF308038F}" srcOrd="3" destOrd="0" presId="urn:microsoft.com/office/officeart/2005/8/layout/hList1"/>
    <dgm:cxn modelId="{02C70CB2-F1C1-4669-8E16-92E51E5C273E}" type="presParOf" srcId="{A4A06F79-7D88-4B97-A7CE-B50680038CDC}" destId="{2571BC57-758C-43C3-9C9F-44C44CA40AF2}" srcOrd="4" destOrd="0" presId="urn:microsoft.com/office/officeart/2005/8/layout/hList1"/>
    <dgm:cxn modelId="{7209D59A-1B9B-4867-907E-E58A7C0DD459}" type="presParOf" srcId="{2571BC57-758C-43C3-9C9F-44C44CA40AF2}" destId="{00AABF60-03FB-4B76-8036-284E936CB42B}" srcOrd="0" destOrd="0" presId="urn:microsoft.com/office/officeart/2005/8/layout/hList1"/>
    <dgm:cxn modelId="{47C962F4-86ED-4E3D-8762-C3C6ADB0EE84}" type="presParOf" srcId="{2571BC57-758C-43C3-9C9F-44C44CA40AF2}" destId="{C18A941C-06C1-4D6F-BE46-0E06C8BCA1F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3958A40-BE39-41C1-8555-79857A09854B}" type="doc">
      <dgm:prSet loTypeId="urn:microsoft.com/office/officeart/2005/8/layout/h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F5D8CCD2-1C43-4E3E-97EF-E21DC07426D5}">
      <dgm:prSet phldrT="[Текст]" custT="1"/>
      <dgm:spPr/>
      <dgm:t>
        <a:bodyPr/>
        <a:lstStyle/>
        <a:p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Деятельность педагога</a:t>
          </a:r>
          <a:endParaRPr lang="ru-RU" sz="1400" b="0" dirty="0">
            <a:latin typeface="Times New Roman" pitchFamily="18" charset="0"/>
            <a:cs typeface="Times New Roman" pitchFamily="18" charset="0"/>
          </a:endParaRPr>
        </a:p>
      </dgm:t>
    </dgm:pt>
    <dgm:pt modelId="{6CE8933F-3DA6-47F4-B07F-D5EFC78F96C3}" type="parTrans" cxnId="{E6EF9190-CA95-4884-9C76-61C118DF1B8D}">
      <dgm:prSet/>
      <dgm:spPr/>
      <dgm:t>
        <a:bodyPr/>
        <a:lstStyle/>
        <a:p>
          <a:endParaRPr lang="ru-RU"/>
        </a:p>
      </dgm:t>
    </dgm:pt>
    <dgm:pt modelId="{D0F1BC7A-F138-466D-B751-E79D9B1AC753}" type="sibTrans" cxnId="{E6EF9190-CA95-4884-9C76-61C118DF1B8D}">
      <dgm:prSet/>
      <dgm:spPr/>
      <dgm:t>
        <a:bodyPr/>
        <a:lstStyle/>
        <a:p>
          <a:endParaRPr lang="ru-RU"/>
        </a:p>
      </dgm:t>
    </dgm:pt>
    <dgm:pt modelId="{4026135D-EA4C-41EE-87CB-1F572A415726}">
      <dgm:prSet phldrT="[Текст]" custT="1"/>
      <dgm:spPr/>
      <dgm:t>
        <a:bodyPr/>
        <a:lstStyle/>
        <a:p>
          <a:r>
            <a:rPr lang="ru-RU" sz="1000" dirty="0" smtClean="0">
              <a:latin typeface="Times New Roman" pitchFamily="18" charset="0"/>
              <a:cs typeface="Times New Roman" pitchFamily="18" charset="0"/>
            </a:rPr>
            <a:t>Организует образовательную деятельность с детьми.</a:t>
          </a:r>
          <a:endParaRPr lang="ru-RU" sz="1000" dirty="0">
            <a:latin typeface="Times New Roman" pitchFamily="18" charset="0"/>
            <a:cs typeface="Times New Roman" pitchFamily="18" charset="0"/>
          </a:endParaRPr>
        </a:p>
      </dgm:t>
    </dgm:pt>
    <dgm:pt modelId="{8E71ACEB-137A-47F9-A3BF-1668308A8529}" type="parTrans" cxnId="{3598D5A7-B5B6-4229-B473-463FC15538FE}">
      <dgm:prSet/>
      <dgm:spPr/>
      <dgm:t>
        <a:bodyPr/>
        <a:lstStyle/>
        <a:p>
          <a:endParaRPr lang="ru-RU"/>
        </a:p>
      </dgm:t>
    </dgm:pt>
    <dgm:pt modelId="{6DDACC77-7966-4DB0-8A37-FCAD9A59582C}" type="sibTrans" cxnId="{3598D5A7-B5B6-4229-B473-463FC15538FE}">
      <dgm:prSet/>
      <dgm:spPr/>
      <dgm:t>
        <a:bodyPr/>
        <a:lstStyle/>
        <a:p>
          <a:endParaRPr lang="ru-RU"/>
        </a:p>
      </dgm:t>
    </dgm:pt>
    <dgm:pt modelId="{2E0F57AE-0515-4887-A93E-F432B3A1EBD3}">
      <dgm:prSet phldrT="[Текст]" custT="1"/>
      <dgm:spPr/>
      <dgm:t>
        <a:bodyPr/>
        <a:lstStyle/>
        <a:p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Деятельность дошкольников</a:t>
          </a:r>
          <a:endParaRPr lang="ru-RU" sz="1400" b="0" dirty="0">
            <a:latin typeface="Times New Roman" pitchFamily="18" charset="0"/>
            <a:cs typeface="Times New Roman" pitchFamily="18" charset="0"/>
          </a:endParaRPr>
        </a:p>
      </dgm:t>
    </dgm:pt>
    <dgm:pt modelId="{63B9564A-7A86-4B86-B3BF-589086BF267D}" type="parTrans" cxnId="{97943F04-92BC-4946-9FA8-E65C2B6E4AE9}">
      <dgm:prSet/>
      <dgm:spPr/>
      <dgm:t>
        <a:bodyPr/>
        <a:lstStyle/>
        <a:p>
          <a:endParaRPr lang="ru-RU"/>
        </a:p>
      </dgm:t>
    </dgm:pt>
    <dgm:pt modelId="{8DE3F524-9CB0-473F-A2AE-81EF91AEAB61}" type="sibTrans" cxnId="{97943F04-92BC-4946-9FA8-E65C2B6E4AE9}">
      <dgm:prSet/>
      <dgm:spPr/>
      <dgm:t>
        <a:bodyPr/>
        <a:lstStyle/>
        <a:p>
          <a:endParaRPr lang="ru-RU"/>
        </a:p>
      </dgm:t>
    </dgm:pt>
    <dgm:pt modelId="{F75C568B-E3B7-4CC1-B129-C62CBD38A184}">
      <dgm:prSet phldrT="[Текст]"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Дети добывают информацию по теме исследования.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BEE01F64-D472-4077-8116-81A0615DF538}" type="parTrans" cxnId="{10791D3F-9F30-4324-8FE6-D588EABE06A5}">
      <dgm:prSet/>
      <dgm:spPr/>
      <dgm:t>
        <a:bodyPr/>
        <a:lstStyle/>
        <a:p>
          <a:endParaRPr lang="ru-RU"/>
        </a:p>
      </dgm:t>
    </dgm:pt>
    <dgm:pt modelId="{91EE3C53-6A22-49F0-9EFA-ADC3BA93EDD2}" type="sibTrans" cxnId="{10791D3F-9F30-4324-8FE6-D588EABE06A5}">
      <dgm:prSet/>
      <dgm:spPr/>
      <dgm:t>
        <a:bodyPr/>
        <a:lstStyle/>
        <a:p>
          <a:endParaRPr lang="ru-RU"/>
        </a:p>
      </dgm:t>
    </dgm:pt>
    <dgm:pt modelId="{DDD253E6-457C-40E0-B2F9-59B8EEB4AFC8}">
      <dgm:prSet phldrT="[Текст]" custT="1"/>
      <dgm:spPr/>
      <dgm:t>
        <a:bodyPr/>
        <a:lstStyle/>
        <a:p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Деятельность родителей</a:t>
          </a:r>
          <a:endParaRPr lang="ru-RU" sz="1400" b="0" dirty="0">
            <a:latin typeface="Times New Roman" pitchFamily="18" charset="0"/>
            <a:cs typeface="Times New Roman" pitchFamily="18" charset="0"/>
          </a:endParaRPr>
        </a:p>
      </dgm:t>
    </dgm:pt>
    <dgm:pt modelId="{B217D05B-B36D-40C6-B124-4F20C864799D}" type="parTrans" cxnId="{35B4596F-1912-4AC2-9083-02FD55DE6C72}">
      <dgm:prSet/>
      <dgm:spPr/>
      <dgm:t>
        <a:bodyPr/>
        <a:lstStyle/>
        <a:p>
          <a:endParaRPr lang="ru-RU"/>
        </a:p>
      </dgm:t>
    </dgm:pt>
    <dgm:pt modelId="{B48AA612-B39B-450F-9540-8DDE42159090}" type="sibTrans" cxnId="{35B4596F-1912-4AC2-9083-02FD55DE6C72}">
      <dgm:prSet/>
      <dgm:spPr/>
      <dgm:t>
        <a:bodyPr/>
        <a:lstStyle/>
        <a:p>
          <a:endParaRPr lang="ru-RU"/>
        </a:p>
      </dgm:t>
    </dgm:pt>
    <dgm:pt modelId="{A9C78F4A-38B5-4CB1-A5D0-BDA6643EF51D}">
      <dgm:prSet phldrT="[Текст]"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Помогают детям найти информацию по теме исследования.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C88F54A5-526A-424F-9971-60601D385C87}" type="parTrans" cxnId="{6BFCC3BC-1FD5-4C1F-AC76-B1D4A556E4D2}">
      <dgm:prSet/>
      <dgm:spPr/>
      <dgm:t>
        <a:bodyPr/>
        <a:lstStyle/>
        <a:p>
          <a:endParaRPr lang="ru-RU"/>
        </a:p>
      </dgm:t>
    </dgm:pt>
    <dgm:pt modelId="{6FC3A7B2-0C55-4350-A4DC-7BC0919F0F0A}" type="sibTrans" cxnId="{6BFCC3BC-1FD5-4C1F-AC76-B1D4A556E4D2}">
      <dgm:prSet/>
      <dgm:spPr/>
      <dgm:t>
        <a:bodyPr/>
        <a:lstStyle/>
        <a:p>
          <a:endParaRPr lang="ru-RU"/>
        </a:p>
      </dgm:t>
    </dgm:pt>
    <dgm:pt modelId="{540C9B6E-163A-4DD8-B855-2262898A8D34}">
      <dgm:prSet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Просматривают с детьми мультфильм: «Пузырь, соломинка и лапоть».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07D961F7-1498-4614-B5E6-A0730805439B}" type="parTrans" cxnId="{D4C2F620-22D3-4420-B078-F346461F5E5D}">
      <dgm:prSet/>
      <dgm:spPr/>
      <dgm:t>
        <a:bodyPr/>
        <a:lstStyle/>
        <a:p>
          <a:endParaRPr lang="ru-RU"/>
        </a:p>
      </dgm:t>
    </dgm:pt>
    <dgm:pt modelId="{9CA587E8-4917-46CB-8955-C261D1156166}" type="sibTrans" cxnId="{D4C2F620-22D3-4420-B078-F346461F5E5D}">
      <dgm:prSet/>
      <dgm:spPr/>
      <dgm:t>
        <a:bodyPr/>
        <a:lstStyle/>
        <a:p>
          <a:endParaRPr lang="ru-RU"/>
        </a:p>
      </dgm:t>
    </dgm:pt>
    <dgm:pt modelId="{856A8426-FD68-4BA9-8C20-AF69E778F9B6}">
      <dgm:prSet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Читают детям русские народные сказки.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F94792F1-BD8B-4A1D-8B8F-829F4F2F4AD9}" type="parTrans" cxnId="{E7C6083E-54DA-40CC-8F77-F839580A9910}">
      <dgm:prSet/>
      <dgm:spPr/>
      <dgm:t>
        <a:bodyPr/>
        <a:lstStyle/>
        <a:p>
          <a:endParaRPr lang="ru-RU"/>
        </a:p>
      </dgm:t>
    </dgm:pt>
    <dgm:pt modelId="{CA963296-14F4-4FC4-94F7-9A26513C6257}" type="sibTrans" cxnId="{E7C6083E-54DA-40CC-8F77-F839580A9910}">
      <dgm:prSet/>
      <dgm:spPr/>
      <dgm:t>
        <a:bodyPr/>
        <a:lstStyle/>
        <a:p>
          <a:endParaRPr lang="ru-RU"/>
        </a:p>
      </dgm:t>
    </dgm:pt>
    <dgm:pt modelId="{039EAAE6-AF08-4FF0-A056-805D18A43412}">
      <dgm:prSet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Участвуют в оформлении выставки рисунков совместного творчества: «Мой любимы герой русских народных сказок».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6BA97D71-8871-4026-874F-40165586D514}" type="parTrans" cxnId="{F5EA8259-5E5A-4DB8-A80F-0FEDD2367DD4}">
      <dgm:prSet/>
      <dgm:spPr/>
      <dgm:t>
        <a:bodyPr/>
        <a:lstStyle/>
        <a:p>
          <a:endParaRPr lang="ru-RU"/>
        </a:p>
      </dgm:t>
    </dgm:pt>
    <dgm:pt modelId="{CA72501E-67D3-4804-A5B4-DE28BCD85A6B}" type="sibTrans" cxnId="{F5EA8259-5E5A-4DB8-A80F-0FEDD2367DD4}">
      <dgm:prSet/>
      <dgm:spPr/>
      <dgm:t>
        <a:bodyPr/>
        <a:lstStyle/>
        <a:p>
          <a:endParaRPr lang="ru-RU"/>
        </a:p>
      </dgm:t>
    </dgm:pt>
    <dgm:pt modelId="{D748D4B3-F27D-4E83-A81B-0E33C359F1E6}">
      <dgm:prSet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Сочиняют вместе с детьми свою сказку о любимом герое.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44153956-F2A7-48D4-A1EA-F1885ACA4A05}" type="parTrans" cxnId="{A576FFFE-74B2-427E-95E1-9C2C41C967D3}">
      <dgm:prSet/>
      <dgm:spPr/>
      <dgm:t>
        <a:bodyPr/>
        <a:lstStyle/>
        <a:p>
          <a:endParaRPr lang="ru-RU"/>
        </a:p>
      </dgm:t>
    </dgm:pt>
    <dgm:pt modelId="{2FBD3A66-92E6-4178-8491-2EAC70EB6C10}" type="sibTrans" cxnId="{A576FFFE-74B2-427E-95E1-9C2C41C967D3}">
      <dgm:prSet/>
      <dgm:spPr/>
      <dgm:t>
        <a:bodyPr/>
        <a:lstStyle/>
        <a:p>
          <a:endParaRPr lang="ru-RU"/>
        </a:p>
      </dgm:t>
    </dgm:pt>
    <dgm:pt modelId="{049534A6-D43E-4628-AB5B-350978C429F2}">
      <dgm:prSet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Оформляют выставку своих книжек-сказок.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9C7D2ACA-3FB1-4C2C-AF12-E379B3F7C934}" type="parTrans" cxnId="{D8EE4582-3789-492B-B3C8-F1AB4E3AFA3E}">
      <dgm:prSet/>
      <dgm:spPr/>
      <dgm:t>
        <a:bodyPr/>
        <a:lstStyle/>
        <a:p>
          <a:endParaRPr lang="ru-RU"/>
        </a:p>
      </dgm:t>
    </dgm:pt>
    <dgm:pt modelId="{649033F8-74DB-4193-8363-7DCEA99D046A}" type="sibTrans" cxnId="{D8EE4582-3789-492B-B3C8-F1AB4E3AFA3E}">
      <dgm:prSet/>
      <dgm:spPr/>
      <dgm:t>
        <a:bodyPr/>
        <a:lstStyle/>
        <a:p>
          <a:endParaRPr lang="ru-RU"/>
        </a:p>
      </dgm:t>
    </dgm:pt>
    <dgm:pt modelId="{67F84DD0-A316-4ACD-8A22-59F6F8510B22}">
      <dgm:prSet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Знакомятся с материалом консультации: «Русская народная сказка и ее позитивное влияние на формирование качеств личности ребенка».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D5384B80-6340-4557-97DA-C924517B7422}" type="parTrans" cxnId="{815A0BB8-57F7-431E-B0CA-476FF9DA2F15}">
      <dgm:prSet/>
      <dgm:spPr/>
      <dgm:t>
        <a:bodyPr/>
        <a:lstStyle/>
        <a:p>
          <a:endParaRPr lang="ru-RU"/>
        </a:p>
      </dgm:t>
    </dgm:pt>
    <dgm:pt modelId="{BFB42193-D8D9-4330-9655-77240FC62CDF}" type="sibTrans" cxnId="{815A0BB8-57F7-431E-B0CA-476FF9DA2F15}">
      <dgm:prSet/>
      <dgm:spPr/>
      <dgm:t>
        <a:bodyPr/>
        <a:lstStyle/>
        <a:p>
          <a:endParaRPr lang="ru-RU"/>
        </a:p>
      </dgm:t>
    </dgm:pt>
    <dgm:pt modelId="{A825F552-2F52-4586-B3E7-E18F5280E7D4}">
      <dgm:prSet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Активно играют в дидактические и подвижные игры, рисуют, лепят, рассматривают иллюстрации к сказкам, внимательно слушают сказки и отвечают на вопросы по сюжету, выполняют задания: Расскажи сказку по картинкам», «Помоги колобку подобрать головной убор», «Раскрась персонажа сказки».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C5609F6C-7D06-4C0E-8D98-7896D88B1FC5}" type="parTrans" cxnId="{4EB8A389-D246-43ED-9884-946DC7CC1EAE}">
      <dgm:prSet/>
      <dgm:spPr/>
      <dgm:t>
        <a:bodyPr/>
        <a:lstStyle/>
        <a:p>
          <a:endParaRPr lang="ru-RU"/>
        </a:p>
      </dgm:t>
    </dgm:pt>
    <dgm:pt modelId="{DF825D2F-D98E-40CF-AA39-C60E344DA547}" type="sibTrans" cxnId="{4EB8A389-D246-43ED-9884-946DC7CC1EAE}">
      <dgm:prSet/>
      <dgm:spPr/>
      <dgm:t>
        <a:bodyPr/>
        <a:lstStyle/>
        <a:p>
          <a:endParaRPr lang="ru-RU"/>
        </a:p>
      </dgm:t>
    </dgm:pt>
    <dgm:pt modelId="{A2BA5345-D780-4587-8A92-6506A6117394}">
      <dgm:prSet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Готовят рисунки на выставку: «Мой любимый герой русских народных сказок».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0CD9ADE3-596E-4105-88FA-95279F1AD67D}" type="parTrans" cxnId="{30020E62-E4E4-4A9C-B61D-7918F8AF10B4}">
      <dgm:prSet/>
      <dgm:spPr/>
      <dgm:t>
        <a:bodyPr/>
        <a:lstStyle/>
        <a:p>
          <a:endParaRPr lang="ru-RU"/>
        </a:p>
      </dgm:t>
    </dgm:pt>
    <dgm:pt modelId="{BBB95B64-BACE-4644-807E-ACF2A4F8811D}" type="sibTrans" cxnId="{30020E62-E4E4-4A9C-B61D-7918F8AF10B4}">
      <dgm:prSet/>
      <dgm:spPr/>
      <dgm:t>
        <a:bodyPr/>
        <a:lstStyle/>
        <a:p>
          <a:endParaRPr lang="ru-RU"/>
        </a:p>
      </dgm:t>
    </dgm:pt>
    <dgm:pt modelId="{7136D719-7AC1-42A5-9DF6-B09A923363A1}">
      <dgm:prSet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Сочиняют вместе с родителями свою сказку о любимом герое.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7D0C0144-A4B4-4434-B4CA-7B22EDE2A67E}" type="parTrans" cxnId="{83D40163-E471-4B45-BFD5-033426A553EA}">
      <dgm:prSet/>
      <dgm:spPr/>
      <dgm:t>
        <a:bodyPr/>
        <a:lstStyle/>
        <a:p>
          <a:endParaRPr lang="ru-RU"/>
        </a:p>
      </dgm:t>
    </dgm:pt>
    <dgm:pt modelId="{BB6D09E2-D8C4-4837-A4AF-2428C0302218}" type="sibTrans" cxnId="{83D40163-E471-4B45-BFD5-033426A553EA}">
      <dgm:prSet/>
      <dgm:spPr/>
      <dgm:t>
        <a:bodyPr/>
        <a:lstStyle/>
        <a:p>
          <a:endParaRPr lang="ru-RU"/>
        </a:p>
      </dgm:t>
    </dgm:pt>
    <dgm:pt modelId="{0C8D56AF-E1A8-403E-AC01-B00B548C610C}">
      <dgm:prSet custT="1"/>
      <dgm:spPr/>
      <dgm:t>
        <a:bodyPr/>
        <a:lstStyle/>
        <a:p>
          <a:r>
            <a:rPr lang="ru-RU" sz="1000" dirty="0" smtClean="0">
              <a:latin typeface="Times New Roman" pitchFamily="18" charset="0"/>
              <a:cs typeface="Times New Roman" pitchFamily="18" charset="0"/>
            </a:rPr>
            <a:t>Оформляет выставку продуктивной деятельности детей.</a:t>
          </a:r>
          <a:endParaRPr lang="ru-RU" sz="1000" dirty="0">
            <a:latin typeface="Times New Roman" pitchFamily="18" charset="0"/>
            <a:cs typeface="Times New Roman" pitchFamily="18" charset="0"/>
          </a:endParaRPr>
        </a:p>
      </dgm:t>
    </dgm:pt>
    <dgm:pt modelId="{678C9729-3603-4E56-AE6C-AD53D5C5E5DF}" type="parTrans" cxnId="{21AD5E04-36DB-4A4C-B62E-C3A20B409A6A}">
      <dgm:prSet/>
      <dgm:spPr/>
      <dgm:t>
        <a:bodyPr/>
        <a:lstStyle/>
        <a:p>
          <a:endParaRPr lang="ru-RU"/>
        </a:p>
      </dgm:t>
    </dgm:pt>
    <dgm:pt modelId="{BE80B624-43E7-455D-AEDA-AECBA3450368}" type="sibTrans" cxnId="{21AD5E04-36DB-4A4C-B62E-C3A20B409A6A}">
      <dgm:prSet/>
      <dgm:spPr/>
      <dgm:t>
        <a:bodyPr/>
        <a:lstStyle/>
        <a:p>
          <a:endParaRPr lang="ru-RU"/>
        </a:p>
      </dgm:t>
    </dgm:pt>
    <dgm:pt modelId="{41DFF41F-FDE1-4372-B5EF-BD50BB539607}">
      <dgm:prSet custT="1"/>
      <dgm:spPr/>
      <dgm:t>
        <a:bodyPr/>
        <a:lstStyle/>
        <a:p>
          <a:r>
            <a:rPr lang="ru-RU" sz="1000" dirty="0" smtClean="0">
              <a:latin typeface="Times New Roman" pitchFamily="18" charset="0"/>
              <a:cs typeface="Times New Roman" pitchFamily="18" charset="0"/>
            </a:rPr>
            <a:t>Пополняет предметно-развивающую среду для творческой деятельности детей (книжный уголок книгами с русскими народными сказками; изо уголок раскрасками, театрализованный уголок: театрами, шапочками героев сказок; речевой уголок дидактическими играми: «Кто из какой сказки?», «У сказки в гостях»).</a:t>
          </a:r>
          <a:endParaRPr lang="ru-RU" sz="1000" dirty="0">
            <a:latin typeface="Times New Roman" pitchFamily="18" charset="0"/>
            <a:cs typeface="Times New Roman" pitchFamily="18" charset="0"/>
          </a:endParaRPr>
        </a:p>
      </dgm:t>
    </dgm:pt>
    <dgm:pt modelId="{EB5B06D4-D4A3-466B-9418-694B6740F77D}" type="parTrans" cxnId="{BFE63D5B-1620-41A5-BBEB-88E3C21E34BE}">
      <dgm:prSet/>
      <dgm:spPr/>
      <dgm:t>
        <a:bodyPr/>
        <a:lstStyle/>
        <a:p>
          <a:endParaRPr lang="ru-RU"/>
        </a:p>
      </dgm:t>
    </dgm:pt>
    <dgm:pt modelId="{17C80C26-D677-408F-AD49-4C5B9D5C9A86}" type="sibTrans" cxnId="{BFE63D5B-1620-41A5-BBEB-88E3C21E34BE}">
      <dgm:prSet/>
      <dgm:spPr/>
      <dgm:t>
        <a:bodyPr/>
        <a:lstStyle/>
        <a:p>
          <a:endParaRPr lang="ru-RU"/>
        </a:p>
      </dgm:t>
    </dgm:pt>
    <dgm:pt modelId="{FC50258E-A95B-4964-8E3B-46DC1E814BD2}">
      <dgm:prSet custT="1"/>
      <dgm:spPr/>
      <dgm:t>
        <a:bodyPr/>
        <a:lstStyle/>
        <a:p>
          <a:r>
            <a:rPr lang="ru-RU" sz="1000" dirty="0" smtClean="0">
              <a:latin typeface="Times New Roman" pitchFamily="18" charset="0"/>
              <a:cs typeface="Times New Roman" pitchFamily="18" charset="0"/>
            </a:rPr>
            <a:t>Взаимодействует с родителями по реализации проектно-исследовательской деятельности дома с ребенком (посмотреть мультфильм: «Пузырь, соломинка и лапоть», почитать сказки: «Волк и семеро козлят», «Маша и медведь», «Теремок», «Гуси-Лебеди», «Кот, петух и лиса»).</a:t>
          </a:r>
          <a:endParaRPr lang="ru-RU" sz="1000" dirty="0">
            <a:latin typeface="Times New Roman" pitchFamily="18" charset="0"/>
            <a:cs typeface="Times New Roman" pitchFamily="18" charset="0"/>
          </a:endParaRPr>
        </a:p>
      </dgm:t>
    </dgm:pt>
    <dgm:pt modelId="{4B73CD5F-8CFE-43AF-9A55-72341F315656}" type="parTrans" cxnId="{40F39907-0D5D-4648-A6BC-84A834C466DF}">
      <dgm:prSet/>
      <dgm:spPr/>
      <dgm:t>
        <a:bodyPr/>
        <a:lstStyle/>
        <a:p>
          <a:endParaRPr lang="ru-RU"/>
        </a:p>
      </dgm:t>
    </dgm:pt>
    <dgm:pt modelId="{7214C123-02D7-4646-A8A5-33D97218AB47}" type="sibTrans" cxnId="{40F39907-0D5D-4648-A6BC-84A834C466DF}">
      <dgm:prSet/>
      <dgm:spPr/>
      <dgm:t>
        <a:bodyPr/>
        <a:lstStyle/>
        <a:p>
          <a:endParaRPr lang="ru-RU"/>
        </a:p>
      </dgm:t>
    </dgm:pt>
    <dgm:pt modelId="{746627A2-7F24-43AE-9256-42BECA168266}">
      <dgm:prSet custT="1"/>
      <dgm:spPr/>
      <dgm:t>
        <a:bodyPr/>
        <a:lstStyle/>
        <a:p>
          <a:r>
            <a:rPr lang="ru-RU" sz="1000" dirty="0" smtClean="0">
              <a:latin typeface="Times New Roman" pitchFamily="18" charset="0"/>
              <a:cs typeface="Times New Roman" pitchFamily="18" charset="0"/>
            </a:rPr>
            <a:t>Организует выставку совместного творчества родителей и детей «Мой любимый герой русских народных сказок».</a:t>
          </a:r>
          <a:endParaRPr lang="ru-RU" sz="1000" dirty="0">
            <a:latin typeface="Times New Roman" pitchFamily="18" charset="0"/>
            <a:cs typeface="Times New Roman" pitchFamily="18" charset="0"/>
          </a:endParaRPr>
        </a:p>
      </dgm:t>
    </dgm:pt>
    <dgm:pt modelId="{799617B5-EBC0-42FC-B02E-7624A72B4052}" type="parTrans" cxnId="{47A8B7C5-6AD5-4140-8C57-41B123FE79DC}">
      <dgm:prSet/>
      <dgm:spPr/>
      <dgm:t>
        <a:bodyPr/>
        <a:lstStyle/>
        <a:p>
          <a:endParaRPr lang="ru-RU"/>
        </a:p>
      </dgm:t>
    </dgm:pt>
    <dgm:pt modelId="{69DE5075-9729-41B7-A32C-BDF9F88E0484}" type="sibTrans" cxnId="{47A8B7C5-6AD5-4140-8C57-41B123FE79DC}">
      <dgm:prSet/>
      <dgm:spPr/>
      <dgm:t>
        <a:bodyPr/>
        <a:lstStyle/>
        <a:p>
          <a:endParaRPr lang="ru-RU"/>
        </a:p>
      </dgm:t>
    </dgm:pt>
    <dgm:pt modelId="{483A80AA-0A5F-4316-8074-91AB10CBBEEB}">
      <dgm:prSet custT="1"/>
      <dgm:spPr/>
      <dgm:t>
        <a:bodyPr/>
        <a:lstStyle/>
        <a:p>
          <a:r>
            <a:rPr lang="ru-RU" sz="1000" dirty="0" smtClean="0">
              <a:latin typeface="Times New Roman" pitchFamily="18" charset="0"/>
              <a:cs typeface="Times New Roman" pitchFamily="18" charset="0"/>
            </a:rPr>
            <a:t>Побуждает к сочинению вместе с детьми своей сказки.</a:t>
          </a:r>
          <a:endParaRPr lang="ru-RU" sz="1000" dirty="0">
            <a:latin typeface="Times New Roman" pitchFamily="18" charset="0"/>
            <a:cs typeface="Times New Roman" pitchFamily="18" charset="0"/>
          </a:endParaRPr>
        </a:p>
      </dgm:t>
    </dgm:pt>
    <dgm:pt modelId="{E90DB520-F9AE-40C0-B247-A5281DF2557C}" type="parTrans" cxnId="{32156403-F7EF-4E3E-805D-9F7D88BD4085}">
      <dgm:prSet/>
      <dgm:spPr/>
      <dgm:t>
        <a:bodyPr/>
        <a:lstStyle/>
        <a:p>
          <a:endParaRPr lang="ru-RU"/>
        </a:p>
      </dgm:t>
    </dgm:pt>
    <dgm:pt modelId="{79738895-C260-443E-B23F-8182A56B76D0}" type="sibTrans" cxnId="{32156403-F7EF-4E3E-805D-9F7D88BD4085}">
      <dgm:prSet/>
      <dgm:spPr/>
      <dgm:t>
        <a:bodyPr/>
        <a:lstStyle/>
        <a:p>
          <a:endParaRPr lang="ru-RU"/>
        </a:p>
      </dgm:t>
    </dgm:pt>
    <dgm:pt modelId="{D8330438-EF67-40BE-9E15-60ADDE873BB6}">
      <dgm:prSet custT="1"/>
      <dgm:spPr/>
      <dgm:t>
        <a:bodyPr/>
        <a:lstStyle/>
        <a:p>
          <a:r>
            <a:rPr lang="ru-RU" sz="1000" dirty="0" smtClean="0">
              <a:latin typeface="Times New Roman" pitchFamily="18" charset="0"/>
              <a:cs typeface="Times New Roman" pitchFamily="18" charset="0"/>
            </a:rPr>
            <a:t>Проводит с родителями консультацию: «Русская народная сказка и ее позитивное влияние на формирование качеств личности ребенка».</a:t>
          </a:r>
          <a:endParaRPr lang="ru-RU" sz="1000" dirty="0">
            <a:latin typeface="Times New Roman" pitchFamily="18" charset="0"/>
            <a:cs typeface="Times New Roman" pitchFamily="18" charset="0"/>
          </a:endParaRPr>
        </a:p>
      </dgm:t>
    </dgm:pt>
    <dgm:pt modelId="{D871F101-678B-4936-AE12-46D77BA9F04B}" type="parTrans" cxnId="{BD896227-C662-4557-86E4-DCCAAA5C7592}">
      <dgm:prSet/>
      <dgm:spPr/>
      <dgm:t>
        <a:bodyPr/>
        <a:lstStyle/>
        <a:p>
          <a:endParaRPr lang="ru-RU"/>
        </a:p>
      </dgm:t>
    </dgm:pt>
    <dgm:pt modelId="{74949034-083B-49AA-ABBC-B8EAEC9849D6}" type="sibTrans" cxnId="{BD896227-C662-4557-86E4-DCCAAA5C7592}">
      <dgm:prSet/>
      <dgm:spPr/>
      <dgm:t>
        <a:bodyPr/>
        <a:lstStyle/>
        <a:p>
          <a:endParaRPr lang="ru-RU"/>
        </a:p>
      </dgm:t>
    </dgm:pt>
    <dgm:pt modelId="{ECC3DDE0-3745-4F02-B855-2233C3A79C84}">
      <dgm:prSet custT="1"/>
      <dgm:spPr/>
      <dgm:t>
        <a:bodyPr/>
        <a:lstStyle/>
        <a:p>
          <a:r>
            <a:rPr lang="ru-RU" sz="1000" dirty="0" smtClean="0">
              <a:latin typeface="Times New Roman" pitchFamily="18" charset="0"/>
              <a:cs typeface="Times New Roman" pitchFamily="18" charset="0"/>
            </a:rPr>
            <a:t>Оценивает деятельность детей в разных видах деятельности.</a:t>
          </a:r>
          <a:endParaRPr lang="ru-RU" sz="1000" dirty="0">
            <a:latin typeface="Times New Roman" pitchFamily="18" charset="0"/>
            <a:cs typeface="Times New Roman" pitchFamily="18" charset="0"/>
          </a:endParaRPr>
        </a:p>
      </dgm:t>
    </dgm:pt>
    <dgm:pt modelId="{D8FD8BEB-0D70-445D-B796-9D3F2D19A287}" type="parTrans" cxnId="{CDDA8AAB-412A-4F17-BD78-7CB63515DF49}">
      <dgm:prSet/>
      <dgm:spPr/>
      <dgm:t>
        <a:bodyPr/>
        <a:lstStyle/>
        <a:p>
          <a:endParaRPr lang="ru-RU"/>
        </a:p>
      </dgm:t>
    </dgm:pt>
    <dgm:pt modelId="{3E35F040-24FA-4363-8EF6-32D14D0C4966}" type="sibTrans" cxnId="{CDDA8AAB-412A-4F17-BD78-7CB63515DF49}">
      <dgm:prSet/>
      <dgm:spPr/>
      <dgm:t>
        <a:bodyPr/>
        <a:lstStyle/>
        <a:p>
          <a:endParaRPr lang="ru-RU"/>
        </a:p>
      </dgm:t>
    </dgm:pt>
    <dgm:pt modelId="{A4A06F79-7D88-4B97-A7CE-B50680038CDC}" type="pres">
      <dgm:prSet presAssocID="{83958A40-BE39-41C1-8555-79857A0985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962AAC0-3ADA-4D55-9CBF-C8E7880D5B74}" type="pres">
      <dgm:prSet presAssocID="{F5D8CCD2-1C43-4E3E-97EF-E21DC07426D5}" presName="composite" presStyleCnt="0"/>
      <dgm:spPr/>
    </dgm:pt>
    <dgm:pt modelId="{2BB4ACB7-151F-4A54-9200-9C16146D1D69}" type="pres">
      <dgm:prSet presAssocID="{F5D8CCD2-1C43-4E3E-97EF-E21DC07426D5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CB7F01-D4D8-456F-BC12-4B77221FD38F}" type="pres">
      <dgm:prSet presAssocID="{F5D8CCD2-1C43-4E3E-97EF-E21DC07426D5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5E3E3F-AAC6-4CFD-89D7-F2EC7F3A891F}" type="pres">
      <dgm:prSet presAssocID="{D0F1BC7A-F138-466D-B751-E79D9B1AC753}" presName="space" presStyleCnt="0"/>
      <dgm:spPr/>
    </dgm:pt>
    <dgm:pt modelId="{5AE7F148-41EB-4995-B0B3-86E949989AB4}" type="pres">
      <dgm:prSet presAssocID="{2E0F57AE-0515-4887-A93E-F432B3A1EBD3}" presName="composite" presStyleCnt="0"/>
      <dgm:spPr/>
    </dgm:pt>
    <dgm:pt modelId="{2E856F9E-BDEC-495A-A884-1E41AE9CED16}" type="pres">
      <dgm:prSet presAssocID="{2E0F57AE-0515-4887-A93E-F432B3A1EBD3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8A2CB2-05E1-46E8-8B59-09E296E1DDBF}" type="pres">
      <dgm:prSet presAssocID="{2E0F57AE-0515-4887-A93E-F432B3A1EBD3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69ABCD-2394-422F-9BAE-E28CF308038F}" type="pres">
      <dgm:prSet presAssocID="{8DE3F524-9CB0-473F-A2AE-81EF91AEAB61}" presName="space" presStyleCnt="0"/>
      <dgm:spPr/>
    </dgm:pt>
    <dgm:pt modelId="{2571BC57-758C-43C3-9C9F-44C44CA40AF2}" type="pres">
      <dgm:prSet presAssocID="{DDD253E6-457C-40E0-B2F9-59B8EEB4AFC8}" presName="composite" presStyleCnt="0"/>
      <dgm:spPr/>
    </dgm:pt>
    <dgm:pt modelId="{00AABF60-03FB-4B76-8036-284E936CB42B}" type="pres">
      <dgm:prSet presAssocID="{DDD253E6-457C-40E0-B2F9-59B8EEB4AFC8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8A941C-06C1-4D6F-BE46-0E06C8BCA1F6}" type="pres">
      <dgm:prSet presAssocID="{DDD253E6-457C-40E0-B2F9-59B8EEB4AFC8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5EA8259-5E5A-4DB8-A80F-0FEDD2367DD4}" srcId="{DDD253E6-457C-40E0-B2F9-59B8EEB4AFC8}" destId="{039EAAE6-AF08-4FF0-A056-805D18A43412}" srcOrd="3" destOrd="0" parTransId="{6BA97D71-8871-4026-874F-40165586D514}" sibTransId="{CA72501E-67D3-4804-A5B4-DE28BCD85A6B}"/>
    <dgm:cxn modelId="{D2A116F0-22B9-4A96-AABA-98CA638B6EAE}" type="presOf" srcId="{7136D719-7AC1-42A5-9DF6-B09A923363A1}" destId="{558A2CB2-05E1-46E8-8B59-09E296E1DDBF}" srcOrd="0" destOrd="3" presId="urn:microsoft.com/office/officeart/2005/8/layout/hList1"/>
    <dgm:cxn modelId="{3598D5A7-B5B6-4229-B473-463FC15538FE}" srcId="{F5D8CCD2-1C43-4E3E-97EF-E21DC07426D5}" destId="{4026135D-EA4C-41EE-87CB-1F572A415726}" srcOrd="0" destOrd="0" parTransId="{8E71ACEB-137A-47F9-A3BF-1668308A8529}" sibTransId="{6DDACC77-7966-4DB0-8A37-FCAD9A59582C}"/>
    <dgm:cxn modelId="{BD896227-C662-4557-86E4-DCCAAA5C7592}" srcId="{F5D8CCD2-1C43-4E3E-97EF-E21DC07426D5}" destId="{D8330438-EF67-40BE-9E15-60ADDE873BB6}" srcOrd="6" destOrd="0" parTransId="{D871F101-678B-4936-AE12-46D77BA9F04B}" sibTransId="{74949034-083B-49AA-ABBC-B8EAEC9849D6}"/>
    <dgm:cxn modelId="{D8EE4582-3789-492B-B3C8-F1AB4E3AFA3E}" srcId="{DDD253E6-457C-40E0-B2F9-59B8EEB4AFC8}" destId="{049534A6-D43E-4628-AB5B-350978C429F2}" srcOrd="5" destOrd="0" parTransId="{9C7D2ACA-3FB1-4C2C-AF12-E379B3F7C934}" sibTransId="{649033F8-74DB-4193-8363-7DCEA99D046A}"/>
    <dgm:cxn modelId="{23FCA2C5-CC72-4701-8F0B-691B3941ABAD}" type="presOf" srcId="{F75C568B-E3B7-4CC1-B129-C62CBD38A184}" destId="{558A2CB2-05E1-46E8-8B59-09E296E1DDBF}" srcOrd="0" destOrd="0" presId="urn:microsoft.com/office/officeart/2005/8/layout/hList1"/>
    <dgm:cxn modelId="{4EB8A389-D246-43ED-9884-946DC7CC1EAE}" srcId="{2E0F57AE-0515-4887-A93E-F432B3A1EBD3}" destId="{A825F552-2F52-4586-B3E7-E18F5280E7D4}" srcOrd="1" destOrd="0" parTransId="{C5609F6C-7D06-4C0E-8D98-7896D88B1FC5}" sibTransId="{DF825D2F-D98E-40CF-AA39-C60E344DA547}"/>
    <dgm:cxn modelId="{30020E62-E4E4-4A9C-B61D-7918F8AF10B4}" srcId="{2E0F57AE-0515-4887-A93E-F432B3A1EBD3}" destId="{A2BA5345-D780-4587-8A92-6506A6117394}" srcOrd="2" destOrd="0" parTransId="{0CD9ADE3-596E-4105-88FA-95279F1AD67D}" sibTransId="{BBB95B64-BACE-4644-807E-ACF2A4F8811D}"/>
    <dgm:cxn modelId="{E44E6C0E-FE4C-4FBE-B4E0-115AACDE3A9A}" type="presOf" srcId="{4026135D-EA4C-41EE-87CB-1F572A415726}" destId="{12CB7F01-D4D8-456F-BC12-4B77221FD38F}" srcOrd="0" destOrd="0" presId="urn:microsoft.com/office/officeart/2005/8/layout/hList1"/>
    <dgm:cxn modelId="{E5004371-A455-45FE-A77C-AE5489AF9FDB}" type="presOf" srcId="{67F84DD0-A316-4ACD-8A22-59F6F8510B22}" destId="{C18A941C-06C1-4D6F-BE46-0E06C8BCA1F6}" srcOrd="0" destOrd="6" presId="urn:microsoft.com/office/officeart/2005/8/layout/hList1"/>
    <dgm:cxn modelId="{8922B867-555F-4540-9DD9-728B99E61CF4}" type="presOf" srcId="{2E0F57AE-0515-4887-A93E-F432B3A1EBD3}" destId="{2E856F9E-BDEC-495A-A884-1E41AE9CED16}" srcOrd="0" destOrd="0" presId="urn:microsoft.com/office/officeart/2005/8/layout/hList1"/>
    <dgm:cxn modelId="{21AD5E04-36DB-4A4C-B62E-C3A20B409A6A}" srcId="{F5D8CCD2-1C43-4E3E-97EF-E21DC07426D5}" destId="{0C8D56AF-E1A8-403E-AC01-B00B548C610C}" srcOrd="1" destOrd="0" parTransId="{678C9729-3603-4E56-AE6C-AD53D5C5E5DF}" sibTransId="{BE80B624-43E7-455D-AEDA-AECBA3450368}"/>
    <dgm:cxn modelId="{6EADD16C-6065-4276-BD98-3820C2B38AD4}" type="presOf" srcId="{483A80AA-0A5F-4316-8074-91AB10CBBEEB}" destId="{12CB7F01-D4D8-456F-BC12-4B77221FD38F}" srcOrd="0" destOrd="5" presId="urn:microsoft.com/office/officeart/2005/8/layout/hList1"/>
    <dgm:cxn modelId="{2330E238-806A-4377-B496-160732205E9B}" type="presOf" srcId="{D748D4B3-F27D-4E83-A81B-0E33C359F1E6}" destId="{C18A941C-06C1-4D6F-BE46-0E06C8BCA1F6}" srcOrd="0" destOrd="4" presId="urn:microsoft.com/office/officeart/2005/8/layout/hList1"/>
    <dgm:cxn modelId="{40F39907-0D5D-4648-A6BC-84A834C466DF}" srcId="{F5D8CCD2-1C43-4E3E-97EF-E21DC07426D5}" destId="{FC50258E-A95B-4964-8E3B-46DC1E814BD2}" srcOrd="3" destOrd="0" parTransId="{4B73CD5F-8CFE-43AF-9A55-72341F315656}" sibTransId="{7214C123-02D7-4646-A8A5-33D97218AB47}"/>
    <dgm:cxn modelId="{32156403-F7EF-4E3E-805D-9F7D88BD4085}" srcId="{F5D8CCD2-1C43-4E3E-97EF-E21DC07426D5}" destId="{483A80AA-0A5F-4316-8074-91AB10CBBEEB}" srcOrd="5" destOrd="0" parTransId="{E90DB520-F9AE-40C0-B247-A5281DF2557C}" sibTransId="{79738895-C260-443E-B23F-8182A56B76D0}"/>
    <dgm:cxn modelId="{4FB64443-43B0-4A2E-9555-139950657D86}" type="presOf" srcId="{049534A6-D43E-4628-AB5B-350978C429F2}" destId="{C18A941C-06C1-4D6F-BE46-0E06C8BCA1F6}" srcOrd="0" destOrd="5" presId="urn:microsoft.com/office/officeart/2005/8/layout/hList1"/>
    <dgm:cxn modelId="{35B4596F-1912-4AC2-9083-02FD55DE6C72}" srcId="{83958A40-BE39-41C1-8555-79857A09854B}" destId="{DDD253E6-457C-40E0-B2F9-59B8EEB4AFC8}" srcOrd="2" destOrd="0" parTransId="{B217D05B-B36D-40C6-B124-4F20C864799D}" sibTransId="{B48AA612-B39B-450F-9540-8DDE42159090}"/>
    <dgm:cxn modelId="{FECED12C-4467-4E28-8F53-9BDDC5260406}" type="presOf" srcId="{D8330438-EF67-40BE-9E15-60ADDE873BB6}" destId="{12CB7F01-D4D8-456F-BC12-4B77221FD38F}" srcOrd="0" destOrd="6" presId="urn:microsoft.com/office/officeart/2005/8/layout/hList1"/>
    <dgm:cxn modelId="{815A0BB8-57F7-431E-B0CA-476FF9DA2F15}" srcId="{DDD253E6-457C-40E0-B2F9-59B8EEB4AFC8}" destId="{67F84DD0-A316-4ACD-8A22-59F6F8510B22}" srcOrd="6" destOrd="0" parTransId="{D5384B80-6340-4557-97DA-C924517B7422}" sibTransId="{BFB42193-D8D9-4330-9655-77240FC62CDF}"/>
    <dgm:cxn modelId="{E62030DF-AD0F-4A8D-B576-996E5029B75B}" type="presOf" srcId="{856A8426-FD68-4BA9-8C20-AF69E778F9B6}" destId="{C18A941C-06C1-4D6F-BE46-0E06C8BCA1F6}" srcOrd="0" destOrd="2" presId="urn:microsoft.com/office/officeart/2005/8/layout/hList1"/>
    <dgm:cxn modelId="{779BB552-3E5D-47E7-981D-30D1665A34AF}" type="presOf" srcId="{039EAAE6-AF08-4FF0-A056-805D18A43412}" destId="{C18A941C-06C1-4D6F-BE46-0E06C8BCA1F6}" srcOrd="0" destOrd="3" presId="urn:microsoft.com/office/officeart/2005/8/layout/hList1"/>
    <dgm:cxn modelId="{BC5B0A4C-5F30-4C4E-A321-A644FABF5279}" type="presOf" srcId="{FC50258E-A95B-4964-8E3B-46DC1E814BD2}" destId="{12CB7F01-D4D8-456F-BC12-4B77221FD38F}" srcOrd="0" destOrd="3" presId="urn:microsoft.com/office/officeart/2005/8/layout/hList1"/>
    <dgm:cxn modelId="{D91F88BD-2B97-4800-B1A0-63D30A2B72F7}" type="presOf" srcId="{F5D8CCD2-1C43-4E3E-97EF-E21DC07426D5}" destId="{2BB4ACB7-151F-4A54-9200-9C16146D1D69}" srcOrd="0" destOrd="0" presId="urn:microsoft.com/office/officeart/2005/8/layout/hList1"/>
    <dgm:cxn modelId="{10791D3F-9F30-4324-8FE6-D588EABE06A5}" srcId="{2E0F57AE-0515-4887-A93E-F432B3A1EBD3}" destId="{F75C568B-E3B7-4CC1-B129-C62CBD38A184}" srcOrd="0" destOrd="0" parTransId="{BEE01F64-D472-4077-8116-81A0615DF538}" sibTransId="{91EE3C53-6A22-49F0-9EFA-ADC3BA93EDD2}"/>
    <dgm:cxn modelId="{6481F0DF-3695-487B-92F4-39D41A02B062}" type="presOf" srcId="{A825F552-2F52-4586-B3E7-E18F5280E7D4}" destId="{558A2CB2-05E1-46E8-8B59-09E296E1DDBF}" srcOrd="0" destOrd="1" presId="urn:microsoft.com/office/officeart/2005/8/layout/hList1"/>
    <dgm:cxn modelId="{CDDA8AAB-412A-4F17-BD78-7CB63515DF49}" srcId="{F5D8CCD2-1C43-4E3E-97EF-E21DC07426D5}" destId="{ECC3DDE0-3745-4F02-B855-2233C3A79C84}" srcOrd="7" destOrd="0" parTransId="{D8FD8BEB-0D70-445D-B796-9D3F2D19A287}" sibTransId="{3E35F040-24FA-4363-8EF6-32D14D0C4966}"/>
    <dgm:cxn modelId="{E1E28CFB-18A4-47F3-9FAF-0BEEA3C801D4}" type="presOf" srcId="{540C9B6E-163A-4DD8-B855-2262898A8D34}" destId="{C18A941C-06C1-4D6F-BE46-0E06C8BCA1F6}" srcOrd="0" destOrd="1" presId="urn:microsoft.com/office/officeart/2005/8/layout/hList1"/>
    <dgm:cxn modelId="{47A8B7C5-6AD5-4140-8C57-41B123FE79DC}" srcId="{F5D8CCD2-1C43-4E3E-97EF-E21DC07426D5}" destId="{746627A2-7F24-43AE-9256-42BECA168266}" srcOrd="4" destOrd="0" parTransId="{799617B5-EBC0-42FC-B02E-7624A72B4052}" sibTransId="{69DE5075-9729-41B7-A32C-BDF9F88E0484}"/>
    <dgm:cxn modelId="{A576FFFE-74B2-427E-95E1-9C2C41C967D3}" srcId="{DDD253E6-457C-40E0-B2F9-59B8EEB4AFC8}" destId="{D748D4B3-F27D-4E83-A81B-0E33C359F1E6}" srcOrd="4" destOrd="0" parTransId="{44153956-F2A7-48D4-A1EA-F1885ACA4A05}" sibTransId="{2FBD3A66-92E6-4178-8491-2EAC70EB6C10}"/>
    <dgm:cxn modelId="{E7C6083E-54DA-40CC-8F77-F839580A9910}" srcId="{DDD253E6-457C-40E0-B2F9-59B8EEB4AFC8}" destId="{856A8426-FD68-4BA9-8C20-AF69E778F9B6}" srcOrd="2" destOrd="0" parTransId="{F94792F1-BD8B-4A1D-8B8F-829F4F2F4AD9}" sibTransId="{CA963296-14F4-4FC4-94F7-9A26513C6257}"/>
    <dgm:cxn modelId="{6BFCC3BC-1FD5-4C1F-AC76-B1D4A556E4D2}" srcId="{DDD253E6-457C-40E0-B2F9-59B8EEB4AFC8}" destId="{A9C78F4A-38B5-4CB1-A5D0-BDA6643EF51D}" srcOrd="0" destOrd="0" parTransId="{C88F54A5-526A-424F-9971-60601D385C87}" sibTransId="{6FC3A7B2-0C55-4350-A4DC-7BC0919F0F0A}"/>
    <dgm:cxn modelId="{2D68375F-636B-4B87-AEF7-CD4B18332D51}" type="presOf" srcId="{0C8D56AF-E1A8-403E-AC01-B00B548C610C}" destId="{12CB7F01-D4D8-456F-BC12-4B77221FD38F}" srcOrd="0" destOrd="1" presId="urn:microsoft.com/office/officeart/2005/8/layout/hList1"/>
    <dgm:cxn modelId="{E6E0C599-5185-4A80-811D-A8DCAA687575}" type="presOf" srcId="{746627A2-7F24-43AE-9256-42BECA168266}" destId="{12CB7F01-D4D8-456F-BC12-4B77221FD38F}" srcOrd="0" destOrd="4" presId="urn:microsoft.com/office/officeart/2005/8/layout/hList1"/>
    <dgm:cxn modelId="{D4C2F620-22D3-4420-B078-F346461F5E5D}" srcId="{DDD253E6-457C-40E0-B2F9-59B8EEB4AFC8}" destId="{540C9B6E-163A-4DD8-B855-2262898A8D34}" srcOrd="1" destOrd="0" parTransId="{07D961F7-1498-4614-B5E6-A0730805439B}" sibTransId="{9CA587E8-4917-46CB-8955-C261D1156166}"/>
    <dgm:cxn modelId="{97943F04-92BC-4946-9FA8-E65C2B6E4AE9}" srcId="{83958A40-BE39-41C1-8555-79857A09854B}" destId="{2E0F57AE-0515-4887-A93E-F432B3A1EBD3}" srcOrd="1" destOrd="0" parTransId="{63B9564A-7A86-4B86-B3BF-589086BF267D}" sibTransId="{8DE3F524-9CB0-473F-A2AE-81EF91AEAB61}"/>
    <dgm:cxn modelId="{E6EF9190-CA95-4884-9C76-61C118DF1B8D}" srcId="{83958A40-BE39-41C1-8555-79857A09854B}" destId="{F5D8CCD2-1C43-4E3E-97EF-E21DC07426D5}" srcOrd="0" destOrd="0" parTransId="{6CE8933F-3DA6-47F4-B07F-D5EFC78F96C3}" sibTransId="{D0F1BC7A-F138-466D-B751-E79D9B1AC753}"/>
    <dgm:cxn modelId="{43F49835-3C02-4365-A0F4-74C56C9DCAD3}" type="presOf" srcId="{A2BA5345-D780-4587-8A92-6506A6117394}" destId="{558A2CB2-05E1-46E8-8B59-09E296E1DDBF}" srcOrd="0" destOrd="2" presId="urn:microsoft.com/office/officeart/2005/8/layout/hList1"/>
    <dgm:cxn modelId="{D6B5F92C-7CEC-4D36-9714-D94547DB8BA9}" type="presOf" srcId="{ECC3DDE0-3745-4F02-B855-2233C3A79C84}" destId="{12CB7F01-D4D8-456F-BC12-4B77221FD38F}" srcOrd="0" destOrd="7" presId="urn:microsoft.com/office/officeart/2005/8/layout/hList1"/>
    <dgm:cxn modelId="{A0BFC5C8-A84C-4957-85FC-DB7599867296}" type="presOf" srcId="{83958A40-BE39-41C1-8555-79857A09854B}" destId="{A4A06F79-7D88-4B97-A7CE-B50680038CDC}" srcOrd="0" destOrd="0" presId="urn:microsoft.com/office/officeart/2005/8/layout/hList1"/>
    <dgm:cxn modelId="{2B9F5454-8ECE-48CC-BFD4-5D347C288315}" type="presOf" srcId="{41DFF41F-FDE1-4372-B5EF-BD50BB539607}" destId="{12CB7F01-D4D8-456F-BC12-4B77221FD38F}" srcOrd="0" destOrd="2" presId="urn:microsoft.com/office/officeart/2005/8/layout/hList1"/>
    <dgm:cxn modelId="{BFE63D5B-1620-41A5-BBEB-88E3C21E34BE}" srcId="{F5D8CCD2-1C43-4E3E-97EF-E21DC07426D5}" destId="{41DFF41F-FDE1-4372-B5EF-BD50BB539607}" srcOrd="2" destOrd="0" parTransId="{EB5B06D4-D4A3-466B-9418-694B6740F77D}" sibTransId="{17C80C26-D677-408F-AD49-4C5B9D5C9A86}"/>
    <dgm:cxn modelId="{69017F58-0C47-4CFE-ABA6-B3581F5BD28F}" type="presOf" srcId="{A9C78F4A-38B5-4CB1-A5D0-BDA6643EF51D}" destId="{C18A941C-06C1-4D6F-BE46-0E06C8BCA1F6}" srcOrd="0" destOrd="0" presId="urn:microsoft.com/office/officeart/2005/8/layout/hList1"/>
    <dgm:cxn modelId="{83D40163-E471-4B45-BFD5-033426A553EA}" srcId="{2E0F57AE-0515-4887-A93E-F432B3A1EBD3}" destId="{7136D719-7AC1-42A5-9DF6-B09A923363A1}" srcOrd="3" destOrd="0" parTransId="{7D0C0144-A4B4-4434-B4CA-7B22EDE2A67E}" sibTransId="{BB6D09E2-D8C4-4837-A4AF-2428C0302218}"/>
    <dgm:cxn modelId="{88C8A9DB-5168-4D93-A3DD-D852E26F46C9}" type="presOf" srcId="{DDD253E6-457C-40E0-B2F9-59B8EEB4AFC8}" destId="{00AABF60-03FB-4B76-8036-284E936CB42B}" srcOrd="0" destOrd="0" presId="urn:microsoft.com/office/officeart/2005/8/layout/hList1"/>
    <dgm:cxn modelId="{F0C0FE95-9308-4CB3-B57B-78DB15ACBCD4}" type="presParOf" srcId="{A4A06F79-7D88-4B97-A7CE-B50680038CDC}" destId="{1962AAC0-3ADA-4D55-9CBF-C8E7880D5B74}" srcOrd="0" destOrd="0" presId="urn:microsoft.com/office/officeart/2005/8/layout/hList1"/>
    <dgm:cxn modelId="{03367DAC-63D5-4FDB-86EF-FD9A28BFFF8F}" type="presParOf" srcId="{1962AAC0-3ADA-4D55-9CBF-C8E7880D5B74}" destId="{2BB4ACB7-151F-4A54-9200-9C16146D1D69}" srcOrd="0" destOrd="0" presId="urn:microsoft.com/office/officeart/2005/8/layout/hList1"/>
    <dgm:cxn modelId="{9F8DD3B4-7ECB-4B6A-AC21-0C9F17B3FA88}" type="presParOf" srcId="{1962AAC0-3ADA-4D55-9CBF-C8E7880D5B74}" destId="{12CB7F01-D4D8-456F-BC12-4B77221FD38F}" srcOrd="1" destOrd="0" presId="urn:microsoft.com/office/officeart/2005/8/layout/hList1"/>
    <dgm:cxn modelId="{35EC8372-CAFF-4301-9E5E-1159BC83E643}" type="presParOf" srcId="{A4A06F79-7D88-4B97-A7CE-B50680038CDC}" destId="{135E3E3F-AAC6-4CFD-89D7-F2EC7F3A891F}" srcOrd="1" destOrd="0" presId="urn:microsoft.com/office/officeart/2005/8/layout/hList1"/>
    <dgm:cxn modelId="{57D6BDD6-9367-4942-8135-D6BF75398B06}" type="presParOf" srcId="{A4A06F79-7D88-4B97-A7CE-B50680038CDC}" destId="{5AE7F148-41EB-4995-B0B3-86E949989AB4}" srcOrd="2" destOrd="0" presId="urn:microsoft.com/office/officeart/2005/8/layout/hList1"/>
    <dgm:cxn modelId="{4336925B-E261-416E-B5BE-7A3FA5301034}" type="presParOf" srcId="{5AE7F148-41EB-4995-B0B3-86E949989AB4}" destId="{2E856F9E-BDEC-495A-A884-1E41AE9CED16}" srcOrd="0" destOrd="0" presId="urn:microsoft.com/office/officeart/2005/8/layout/hList1"/>
    <dgm:cxn modelId="{365B13F8-E704-4107-8C89-0D3705EF4A18}" type="presParOf" srcId="{5AE7F148-41EB-4995-B0B3-86E949989AB4}" destId="{558A2CB2-05E1-46E8-8B59-09E296E1DDBF}" srcOrd="1" destOrd="0" presId="urn:microsoft.com/office/officeart/2005/8/layout/hList1"/>
    <dgm:cxn modelId="{B6539554-CAFF-46E1-A284-B3B717D1C5F3}" type="presParOf" srcId="{A4A06F79-7D88-4B97-A7CE-B50680038CDC}" destId="{9969ABCD-2394-422F-9BAE-E28CF308038F}" srcOrd="3" destOrd="0" presId="urn:microsoft.com/office/officeart/2005/8/layout/hList1"/>
    <dgm:cxn modelId="{85DCD755-AD5E-4FA3-9888-BE5FDBEB4A65}" type="presParOf" srcId="{A4A06F79-7D88-4B97-A7CE-B50680038CDC}" destId="{2571BC57-758C-43C3-9C9F-44C44CA40AF2}" srcOrd="4" destOrd="0" presId="urn:microsoft.com/office/officeart/2005/8/layout/hList1"/>
    <dgm:cxn modelId="{DB7CCE0C-A849-45E5-BBC6-B8D17FDDC70D}" type="presParOf" srcId="{2571BC57-758C-43C3-9C9F-44C44CA40AF2}" destId="{00AABF60-03FB-4B76-8036-284E936CB42B}" srcOrd="0" destOrd="0" presId="urn:microsoft.com/office/officeart/2005/8/layout/hList1"/>
    <dgm:cxn modelId="{C6E2AA82-E0DB-4999-A607-94AB165E7661}" type="presParOf" srcId="{2571BC57-758C-43C3-9C9F-44C44CA40AF2}" destId="{C18A941C-06C1-4D6F-BE46-0E06C8BCA1F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3958A40-BE39-41C1-8555-79857A09854B}" type="doc">
      <dgm:prSet loTypeId="urn:microsoft.com/office/officeart/2005/8/layout/h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F5D8CCD2-1C43-4E3E-97EF-E21DC07426D5}">
      <dgm:prSet phldrT="[Текст]" custT="1"/>
      <dgm:spPr/>
      <dgm:t>
        <a:bodyPr/>
        <a:lstStyle/>
        <a:p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Деятельность педагога</a:t>
          </a:r>
          <a:endParaRPr lang="ru-RU" sz="1400" b="0" dirty="0">
            <a:latin typeface="Times New Roman" pitchFamily="18" charset="0"/>
            <a:cs typeface="Times New Roman" pitchFamily="18" charset="0"/>
          </a:endParaRPr>
        </a:p>
      </dgm:t>
    </dgm:pt>
    <dgm:pt modelId="{6CE8933F-3DA6-47F4-B07F-D5EFC78F96C3}" type="parTrans" cxnId="{E6EF9190-CA95-4884-9C76-61C118DF1B8D}">
      <dgm:prSet/>
      <dgm:spPr/>
      <dgm:t>
        <a:bodyPr/>
        <a:lstStyle/>
        <a:p>
          <a:endParaRPr lang="ru-RU"/>
        </a:p>
      </dgm:t>
    </dgm:pt>
    <dgm:pt modelId="{D0F1BC7A-F138-466D-B751-E79D9B1AC753}" type="sibTrans" cxnId="{E6EF9190-CA95-4884-9C76-61C118DF1B8D}">
      <dgm:prSet/>
      <dgm:spPr/>
      <dgm:t>
        <a:bodyPr/>
        <a:lstStyle/>
        <a:p>
          <a:endParaRPr lang="ru-RU"/>
        </a:p>
      </dgm:t>
    </dgm:pt>
    <dgm:pt modelId="{4026135D-EA4C-41EE-87CB-1F572A415726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Проверяет и корректирует готовые исследования.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8E71ACEB-137A-47F9-A3BF-1668308A8529}" type="parTrans" cxnId="{3598D5A7-B5B6-4229-B473-463FC15538FE}">
      <dgm:prSet/>
      <dgm:spPr/>
      <dgm:t>
        <a:bodyPr/>
        <a:lstStyle/>
        <a:p>
          <a:endParaRPr lang="ru-RU"/>
        </a:p>
      </dgm:t>
    </dgm:pt>
    <dgm:pt modelId="{6DDACC77-7966-4DB0-8A37-FCAD9A59582C}" type="sibTrans" cxnId="{3598D5A7-B5B6-4229-B473-463FC15538FE}">
      <dgm:prSet/>
      <dgm:spPr/>
      <dgm:t>
        <a:bodyPr/>
        <a:lstStyle/>
        <a:p>
          <a:endParaRPr lang="ru-RU"/>
        </a:p>
      </dgm:t>
    </dgm:pt>
    <dgm:pt modelId="{2E0F57AE-0515-4887-A93E-F432B3A1EBD3}">
      <dgm:prSet phldrT="[Текст]" custT="1"/>
      <dgm:spPr/>
      <dgm:t>
        <a:bodyPr/>
        <a:lstStyle/>
        <a:p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Деятельность дошкольников</a:t>
          </a:r>
          <a:endParaRPr lang="ru-RU" sz="1400" b="0" dirty="0">
            <a:latin typeface="Times New Roman" pitchFamily="18" charset="0"/>
            <a:cs typeface="Times New Roman" pitchFamily="18" charset="0"/>
          </a:endParaRPr>
        </a:p>
      </dgm:t>
    </dgm:pt>
    <dgm:pt modelId="{63B9564A-7A86-4B86-B3BF-589086BF267D}" type="parTrans" cxnId="{97943F04-92BC-4946-9FA8-E65C2B6E4AE9}">
      <dgm:prSet/>
      <dgm:spPr/>
      <dgm:t>
        <a:bodyPr/>
        <a:lstStyle/>
        <a:p>
          <a:endParaRPr lang="ru-RU"/>
        </a:p>
      </dgm:t>
    </dgm:pt>
    <dgm:pt modelId="{8DE3F524-9CB0-473F-A2AE-81EF91AEAB61}" type="sibTrans" cxnId="{97943F04-92BC-4946-9FA8-E65C2B6E4AE9}">
      <dgm:prSet/>
      <dgm:spPr/>
      <dgm:t>
        <a:bodyPr/>
        <a:lstStyle/>
        <a:p>
          <a:endParaRPr lang="ru-RU"/>
        </a:p>
      </dgm:t>
    </dgm:pt>
    <dgm:pt modelId="{F75C568B-E3B7-4CC1-B129-C62CBD38A184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Корректируют проектную задачу.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BEE01F64-D472-4077-8116-81A0615DF538}" type="parTrans" cxnId="{10791D3F-9F30-4324-8FE6-D588EABE06A5}">
      <dgm:prSet/>
      <dgm:spPr/>
      <dgm:t>
        <a:bodyPr/>
        <a:lstStyle/>
        <a:p>
          <a:endParaRPr lang="ru-RU"/>
        </a:p>
      </dgm:t>
    </dgm:pt>
    <dgm:pt modelId="{91EE3C53-6A22-49F0-9EFA-ADC3BA93EDD2}" type="sibTrans" cxnId="{10791D3F-9F30-4324-8FE6-D588EABE06A5}">
      <dgm:prSet/>
      <dgm:spPr/>
      <dgm:t>
        <a:bodyPr/>
        <a:lstStyle/>
        <a:p>
          <a:endParaRPr lang="ru-RU"/>
        </a:p>
      </dgm:t>
    </dgm:pt>
    <dgm:pt modelId="{DDD253E6-457C-40E0-B2F9-59B8EEB4AFC8}">
      <dgm:prSet phldrT="[Текст]" custT="1"/>
      <dgm:spPr/>
      <dgm:t>
        <a:bodyPr/>
        <a:lstStyle/>
        <a:p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Деятельность родителей</a:t>
          </a:r>
          <a:endParaRPr lang="ru-RU" sz="1400" b="0" dirty="0">
            <a:latin typeface="Times New Roman" pitchFamily="18" charset="0"/>
            <a:cs typeface="Times New Roman" pitchFamily="18" charset="0"/>
          </a:endParaRPr>
        </a:p>
      </dgm:t>
    </dgm:pt>
    <dgm:pt modelId="{B217D05B-B36D-40C6-B124-4F20C864799D}" type="parTrans" cxnId="{35B4596F-1912-4AC2-9083-02FD55DE6C72}">
      <dgm:prSet/>
      <dgm:spPr/>
      <dgm:t>
        <a:bodyPr/>
        <a:lstStyle/>
        <a:p>
          <a:endParaRPr lang="ru-RU"/>
        </a:p>
      </dgm:t>
    </dgm:pt>
    <dgm:pt modelId="{B48AA612-B39B-450F-9540-8DDE42159090}" type="sibTrans" cxnId="{35B4596F-1912-4AC2-9083-02FD55DE6C72}">
      <dgm:prSet/>
      <dgm:spPr/>
      <dgm:t>
        <a:bodyPr/>
        <a:lstStyle/>
        <a:p>
          <a:endParaRPr lang="ru-RU"/>
        </a:p>
      </dgm:t>
    </dgm:pt>
    <dgm:pt modelId="{A9C78F4A-38B5-4CB1-A5D0-BDA6643EF51D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Оказывают помощь в подготовке презентации детских исследований.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C88F54A5-526A-424F-9971-60601D385C87}" type="parTrans" cxnId="{6BFCC3BC-1FD5-4C1F-AC76-B1D4A556E4D2}">
      <dgm:prSet/>
      <dgm:spPr/>
      <dgm:t>
        <a:bodyPr/>
        <a:lstStyle/>
        <a:p>
          <a:endParaRPr lang="ru-RU"/>
        </a:p>
      </dgm:t>
    </dgm:pt>
    <dgm:pt modelId="{6FC3A7B2-0C55-4350-A4DC-7BC0919F0F0A}" type="sibTrans" cxnId="{6BFCC3BC-1FD5-4C1F-AC76-B1D4A556E4D2}">
      <dgm:prSet/>
      <dgm:spPr/>
      <dgm:t>
        <a:bodyPr/>
        <a:lstStyle/>
        <a:p>
          <a:endParaRPr lang="ru-RU"/>
        </a:p>
      </dgm:t>
    </dgm:pt>
    <dgm:pt modelId="{67D37492-5F66-4B7A-84AF-8B50BE17DA9E}">
      <dgm:prSet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Помогает подготовить презентацию продукта деятельности детей для зрителей.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8DED894E-37CD-4B91-817A-A2FC20830454}" type="parTrans" cxnId="{4841B2F1-656A-413B-A174-6B6207922B99}">
      <dgm:prSet/>
      <dgm:spPr/>
      <dgm:t>
        <a:bodyPr/>
        <a:lstStyle/>
        <a:p>
          <a:endParaRPr lang="ru-RU"/>
        </a:p>
      </dgm:t>
    </dgm:pt>
    <dgm:pt modelId="{971826BE-9D29-4299-B2FA-200FF1BD6206}" type="sibTrans" cxnId="{4841B2F1-656A-413B-A174-6B6207922B99}">
      <dgm:prSet/>
      <dgm:spPr/>
      <dgm:t>
        <a:bodyPr/>
        <a:lstStyle/>
        <a:p>
          <a:endParaRPr lang="ru-RU"/>
        </a:p>
      </dgm:t>
    </dgm:pt>
    <dgm:pt modelId="{A0BBEF49-373B-42DE-83C4-68D7DC6E89CF}">
      <dgm:prSet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Готовят к презентации продукта своей деятельности.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1FEF075A-508A-4C48-B886-C2958DB2E817}" type="parTrans" cxnId="{C7EF1C5C-E41D-4593-8D7E-74808FDD3E6B}">
      <dgm:prSet/>
      <dgm:spPr/>
      <dgm:t>
        <a:bodyPr/>
        <a:lstStyle/>
        <a:p>
          <a:endParaRPr lang="ru-RU"/>
        </a:p>
      </dgm:t>
    </dgm:pt>
    <dgm:pt modelId="{F789FFD1-09FB-4FAA-8D8C-D02D45874089}" type="sibTrans" cxnId="{C7EF1C5C-E41D-4593-8D7E-74808FDD3E6B}">
      <dgm:prSet/>
      <dgm:spPr/>
      <dgm:t>
        <a:bodyPr/>
        <a:lstStyle/>
        <a:p>
          <a:endParaRPr lang="ru-RU"/>
        </a:p>
      </dgm:t>
    </dgm:pt>
    <dgm:pt modelId="{A4A06F79-7D88-4B97-A7CE-B50680038CDC}" type="pres">
      <dgm:prSet presAssocID="{83958A40-BE39-41C1-8555-79857A0985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962AAC0-3ADA-4D55-9CBF-C8E7880D5B74}" type="pres">
      <dgm:prSet presAssocID="{F5D8CCD2-1C43-4E3E-97EF-E21DC07426D5}" presName="composite" presStyleCnt="0"/>
      <dgm:spPr/>
    </dgm:pt>
    <dgm:pt modelId="{2BB4ACB7-151F-4A54-9200-9C16146D1D69}" type="pres">
      <dgm:prSet presAssocID="{F5D8CCD2-1C43-4E3E-97EF-E21DC07426D5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CB7F01-D4D8-456F-BC12-4B77221FD38F}" type="pres">
      <dgm:prSet presAssocID="{F5D8CCD2-1C43-4E3E-97EF-E21DC07426D5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5E3E3F-AAC6-4CFD-89D7-F2EC7F3A891F}" type="pres">
      <dgm:prSet presAssocID="{D0F1BC7A-F138-466D-B751-E79D9B1AC753}" presName="space" presStyleCnt="0"/>
      <dgm:spPr/>
    </dgm:pt>
    <dgm:pt modelId="{5AE7F148-41EB-4995-B0B3-86E949989AB4}" type="pres">
      <dgm:prSet presAssocID="{2E0F57AE-0515-4887-A93E-F432B3A1EBD3}" presName="composite" presStyleCnt="0"/>
      <dgm:spPr/>
    </dgm:pt>
    <dgm:pt modelId="{2E856F9E-BDEC-495A-A884-1E41AE9CED16}" type="pres">
      <dgm:prSet presAssocID="{2E0F57AE-0515-4887-A93E-F432B3A1EBD3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8A2CB2-05E1-46E8-8B59-09E296E1DDBF}" type="pres">
      <dgm:prSet presAssocID="{2E0F57AE-0515-4887-A93E-F432B3A1EBD3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69ABCD-2394-422F-9BAE-E28CF308038F}" type="pres">
      <dgm:prSet presAssocID="{8DE3F524-9CB0-473F-A2AE-81EF91AEAB61}" presName="space" presStyleCnt="0"/>
      <dgm:spPr/>
    </dgm:pt>
    <dgm:pt modelId="{2571BC57-758C-43C3-9C9F-44C44CA40AF2}" type="pres">
      <dgm:prSet presAssocID="{DDD253E6-457C-40E0-B2F9-59B8EEB4AFC8}" presName="composite" presStyleCnt="0"/>
      <dgm:spPr/>
    </dgm:pt>
    <dgm:pt modelId="{00AABF60-03FB-4B76-8036-284E936CB42B}" type="pres">
      <dgm:prSet presAssocID="{DDD253E6-457C-40E0-B2F9-59B8EEB4AFC8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8A941C-06C1-4D6F-BE46-0E06C8BCA1F6}" type="pres">
      <dgm:prSet presAssocID="{DDD253E6-457C-40E0-B2F9-59B8EEB4AFC8}" presName="desTx" presStyleLbl="alignAccFollowNode1" presStyleIdx="2" presStyleCnt="3" custLinFactNeighborX="1022" custLinFactNeighborY="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8E7730E-5C12-40A4-89D6-8FBDDC25814A}" type="presOf" srcId="{2E0F57AE-0515-4887-A93E-F432B3A1EBD3}" destId="{2E856F9E-BDEC-495A-A884-1E41AE9CED16}" srcOrd="0" destOrd="0" presId="urn:microsoft.com/office/officeart/2005/8/layout/hList1"/>
    <dgm:cxn modelId="{C7EF1C5C-E41D-4593-8D7E-74808FDD3E6B}" srcId="{2E0F57AE-0515-4887-A93E-F432B3A1EBD3}" destId="{A0BBEF49-373B-42DE-83C4-68D7DC6E89CF}" srcOrd="1" destOrd="0" parTransId="{1FEF075A-508A-4C48-B886-C2958DB2E817}" sibTransId="{F789FFD1-09FB-4FAA-8D8C-D02D45874089}"/>
    <dgm:cxn modelId="{35B4596F-1912-4AC2-9083-02FD55DE6C72}" srcId="{83958A40-BE39-41C1-8555-79857A09854B}" destId="{DDD253E6-457C-40E0-B2F9-59B8EEB4AFC8}" srcOrd="2" destOrd="0" parTransId="{B217D05B-B36D-40C6-B124-4F20C864799D}" sibTransId="{B48AA612-B39B-450F-9540-8DDE42159090}"/>
    <dgm:cxn modelId="{10791D3F-9F30-4324-8FE6-D588EABE06A5}" srcId="{2E0F57AE-0515-4887-A93E-F432B3A1EBD3}" destId="{F75C568B-E3B7-4CC1-B129-C62CBD38A184}" srcOrd="0" destOrd="0" parTransId="{BEE01F64-D472-4077-8116-81A0615DF538}" sibTransId="{91EE3C53-6A22-49F0-9EFA-ADC3BA93EDD2}"/>
    <dgm:cxn modelId="{BCA9E769-7C69-4AF7-8E35-53BEF006DFF7}" type="presOf" srcId="{F5D8CCD2-1C43-4E3E-97EF-E21DC07426D5}" destId="{2BB4ACB7-151F-4A54-9200-9C16146D1D69}" srcOrd="0" destOrd="0" presId="urn:microsoft.com/office/officeart/2005/8/layout/hList1"/>
    <dgm:cxn modelId="{3598D5A7-B5B6-4229-B473-463FC15538FE}" srcId="{F5D8CCD2-1C43-4E3E-97EF-E21DC07426D5}" destId="{4026135D-EA4C-41EE-87CB-1F572A415726}" srcOrd="0" destOrd="0" parTransId="{8E71ACEB-137A-47F9-A3BF-1668308A8529}" sibTransId="{6DDACC77-7966-4DB0-8A37-FCAD9A59582C}"/>
    <dgm:cxn modelId="{E7D5CE05-7DD8-4E7A-BAD1-C5BA27518519}" type="presOf" srcId="{67D37492-5F66-4B7A-84AF-8B50BE17DA9E}" destId="{12CB7F01-D4D8-456F-BC12-4B77221FD38F}" srcOrd="0" destOrd="1" presId="urn:microsoft.com/office/officeart/2005/8/layout/hList1"/>
    <dgm:cxn modelId="{4841B2F1-656A-413B-A174-6B6207922B99}" srcId="{F5D8CCD2-1C43-4E3E-97EF-E21DC07426D5}" destId="{67D37492-5F66-4B7A-84AF-8B50BE17DA9E}" srcOrd="1" destOrd="0" parTransId="{8DED894E-37CD-4B91-817A-A2FC20830454}" sibTransId="{971826BE-9D29-4299-B2FA-200FF1BD6206}"/>
    <dgm:cxn modelId="{964507E3-4863-4C9E-B9CD-A9366A9FE4B0}" type="presOf" srcId="{4026135D-EA4C-41EE-87CB-1F572A415726}" destId="{12CB7F01-D4D8-456F-BC12-4B77221FD38F}" srcOrd="0" destOrd="0" presId="urn:microsoft.com/office/officeart/2005/8/layout/hList1"/>
    <dgm:cxn modelId="{CED997CF-2B5C-4B6D-8FA4-1AD604878134}" type="presOf" srcId="{F75C568B-E3B7-4CC1-B129-C62CBD38A184}" destId="{558A2CB2-05E1-46E8-8B59-09E296E1DDBF}" srcOrd="0" destOrd="0" presId="urn:microsoft.com/office/officeart/2005/8/layout/hList1"/>
    <dgm:cxn modelId="{033F8BDC-FF95-4774-8AE9-17D475D60880}" type="presOf" srcId="{83958A40-BE39-41C1-8555-79857A09854B}" destId="{A4A06F79-7D88-4B97-A7CE-B50680038CDC}" srcOrd="0" destOrd="0" presId="urn:microsoft.com/office/officeart/2005/8/layout/hList1"/>
    <dgm:cxn modelId="{97943F04-92BC-4946-9FA8-E65C2B6E4AE9}" srcId="{83958A40-BE39-41C1-8555-79857A09854B}" destId="{2E0F57AE-0515-4887-A93E-F432B3A1EBD3}" srcOrd="1" destOrd="0" parTransId="{63B9564A-7A86-4B86-B3BF-589086BF267D}" sibTransId="{8DE3F524-9CB0-473F-A2AE-81EF91AEAB61}"/>
    <dgm:cxn modelId="{E6EF9190-CA95-4884-9C76-61C118DF1B8D}" srcId="{83958A40-BE39-41C1-8555-79857A09854B}" destId="{F5D8CCD2-1C43-4E3E-97EF-E21DC07426D5}" srcOrd="0" destOrd="0" parTransId="{6CE8933F-3DA6-47F4-B07F-D5EFC78F96C3}" sibTransId="{D0F1BC7A-F138-466D-B751-E79D9B1AC753}"/>
    <dgm:cxn modelId="{6BFCC3BC-1FD5-4C1F-AC76-B1D4A556E4D2}" srcId="{DDD253E6-457C-40E0-B2F9-59B8EEB4AFC8}" destId="{A9C78F4A-38B5-4CB1-A5D0-BDA6643EF51D}" srcOrd="0" destOrd="0" parTransId="{C88F54A5-526A-424F-9971-60601D385C87}" sibTransId="{6FC3A7B2-0C55-4350-A4DC-7BC0919F0F0A}"/>
    <dgm:cxn modelId="{03434974-0AF4-4511-955D-94F2D52A6E15}" type="presOf" srcId="{A9C78F4A-38B5-4CB1-A5D0-BDA6643EF51D}" destId="{C18A941C-06C1-4D6F-BE46-0E06C8BCA1F6}" srcOrd="0" destOrd="0" presId="urn:microsoft.com/office/officeart/2005/8/layout/hList1"/>
    <dgm:cxn modelId="{ADBF425F-C61D-42A4-AB59-7F5078D72B50}" type="presOf" srcId="{A0BBEF49-373B-42DE-83C4-68D7DC6E89CF}" destId="{558A2CB2-05E1-46E8-8B59-09E296E1DDBF}" srcOrd="0" destOrd="1" presId="urn:microsoft.com/office/officeart/2005/8/layout/hList1"/>
    <dgm:cxn modelId="{944CF118-162E-48B0-828D-1DD7E60BC813}" type="presOf" srcId="{DDD253E6-457C-40E0-B2F9-59B8EEB4AFC8}" destId="{00AABF60-03FB-4B76-8036-284E936CB42B}" srcOrd="0" destOrd="0" presId="urn:microsoft.com/office/officeart/2005/8/layout/hList1"/>
    <dgm:cxn modelId="{9CCF3B5C-EEF6-4D20-91E8-0DDD62189A6A}" type="presParOf" srcId="{A4A06F79-7D88-4B97-A7CE-B50680038CDC}" destId="{1962AAC0-3ADA-4D55-9CBF-C8E7880D5B74}" srcOrd="0" destOrd="0" presId="urn:microsoft.com/office/officeart/2005/8/layout/hList1"/>
    <dgm:cxn modelId="{DE8E512C-7A16-46A5-A102-A7980307FD3E}" type="presParOf" srcId="{1962AAC0-3ADA-4D55-9CBF-C8E7880D5B74}" destId="{2BB4ACB7-151F-4A54-9200-9C16146D1D69}" srcOrd="0" destOrd="0" presId="urn:microsoft.com/office/officeart/2005/8/layout/hList1"/>
    <dgm:cxn modelId="{AF079F63-4AF9-43A8-84A0-38EEAD37588E}" type="presParOf" srcId="{1962AAC0-3ADA-4D55-9CBF-C8E7880D5B74}" destId="{12CB7F01-D4D8-456F-BC12-4B77221FD38F}" srcOrd="1" destOrd="0" presId="urn:microsoft.com/office/officeart/2005/8/layout/hList1"/>
    <dgm:cxn modelId="{08CD40AB-65E8-49E5-92B9-F6B92267158E}" type="presParOf" srcId="{A4A06F79-7D88-4B97-A7CE-B50680038CDC}" destId="{135E3E3F-AAC6-4CFD-89D7-F2EC7F3A891F}" srcOrd="1" destOrd="0" presId="urn:microsoft.com/office/officeart/2005/8/layout/hList1"/>
    <dgm:cxn modelId="{CB20FD42-AA0B-435B-B027-321CA566D942}" type="presParOf" srcId="{A4A06F79-7D88-4B97-A7CE-B50680038CDC}" destId="{5AE7F148-41EB-4995-B0B3-86E949989AB4}" srcOrd="2" destOrd="0" presId="urn:microsoft.com/office/officeart/2005/8/layout/hList1"/>
    <dgm:cxn modelId="{1EF7F999-5A8A-44C6-A1A9-EE5E959587BF}" type="presParOf" srcId="{5AE7F148-41EB-4995-B0B3-86E949989AB4}" destId="{2E856F9E-BDEC-495A-A884-1E41AE9CED16}" srcOrd="0" destOrd="0" presId="urn:microsoft.com/office/officeart/2005/8/layout/hList1"/>
    <dgm:cxn modelId="{AD56E4F9-CE09-46D5-BCD5-C2E914CDBA64}" type="presParOf" srcId="{5AE7F148-41EB-4995-B0B3-86E949989AB4}" destId="{558A2CB2-05E1-46E8-8B59-09E296E1DDBF}" srcOrd="1" destOrd="0" presId="urn:microsoft.com/office/officeart/2005/8/layout/hList1"/>
    <dgm:cxn modelId="{8307A27B-ADB5-43E8-8086-EEA1FBDEA1C8}" type="presParOf" srcId="{A4A06F79-7D88-4B97-A7CE-B50680038CDC}" destId="{9969ABCD-2394-422F-9BAE-E28CF308038F}" srcOrd="3" destOrd="0" presId="urn:microsoft.com/office/officeart/2005/8/layout/hList1"/>
    <dgm:cxn modelId="{B0D7D6AF-B5E5-4B90-A16A-32191EE8F051}" type="presParOf" srcId="{A4A06F79-7D88-4B97-A7CE-B50680038CDC}" destId="{2571BC57-758C-43C3-9C9F-44C44CA40AF2}" srcOrd="4" destOrd="0" presId="urn:microsoft.com/office/officeart/2005/8/layout/hList1"/>
    <dgm:cxn modelId="{DF98B45F-6CDB-4EEE-A727-21B3E65CF7B2}" type="presParOf" srcId="{2571BC57-758C-43C3-9C9F-44C44CA40AF2}" destId="{00AABF60-03FB-4B76-8036-284E936CB42B}" srcOrd="0" destOrd="0" presId="urn:microsoft.com/office/officeart/2005/8/layout/hList1"/>
    <dgm:cxn modelId="{DD006216-23AA-44A1-9F67-438ED8D294BB}" type="presParOf" srcId="{2571BC57-758C-43C3-9C9F-44C44CA40AF2}" destId="{C18A941C-06C1-4D6F-BE46-0E06C8BCA1F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3958A40-BE39-41C1-8555-79857A09854B}" type="doc">
      <dgm:prSet loTypeId="urn:microsoft.com/office/officeart/2005/8/layout/h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F5D8CCD2-1C43-4E3E-97EF-E21DC07426D5}">
      <dgm:prSet phldrT="[Текст]" custT="1"/>
      <dgm:spPr/>
      <dgm:t>
        <a:bodyPr/>
        <a:lstStyle/>
        <a:p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Деятельность педагога</a:t>
          </a:r>
          <a:endParaRPr lang="ru-RU" sz="1400" b="0" dirty="0">
            <a:latin typeface="Times New Roman" pitchFamily="18" charset="0"/>
            <a:cs typeface="Times New Roman" pitchFamily="18" charset="0"/>
          </a:endParaRPr>
        </a:p>
      </dgm:t>
    </dgm:pt>
    <dgm:pt modelId="{6CE8933F-3DA6-47F4-B07F-D5EFC78F96C3}" type="parTrans" cxnId="{E6EF9190-CA95-4884-9C76-61C118DF1B8D}">
      <dgm:prSet/>
      <dgm:spPr/>
      <dgm:t>
        <a:bodyPr/>
        <a:lstStyle/>
        <a:p>
          <a:endParaRPr lang="ru-RU"/>
        </a:p>
      </dgm:t>
    </dgm:pt>
    <dgm:pt modelId="{D0F1BC7A-F138-466D-B751-E79D9B1AC753}" type="sibTrans" cxnId="{E6EF9190-CA95-4884-9C76-61C118DF1B8D}">
      <dgm:prSet/>
      <dgm:spPr/>
      <dgm:t>
        <a:bodyPr/>
        <a:lstStyle/>
        <a:p>
          <a:endParaRPr lang="ru-RU"/>
        </a:p>
      </dgm:t>
    </dgm:pt>
    <dgm:pt modelId="{4026135D-EA4C-41EE-87CB-1F572A415726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Готовит презентацию проекта.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8E71ACEB-137A-47F9-A3BF-1668308A8529}" type="parTrans" cxnId="{3598D5A7-B5B6-4229-B473-463FC15538FE}">
      <dgm:prSet/>
      <dgm:spPr/>
      <dgm:t>
        <a:bodyPr/>
        <a:lstStyle/>
        <a:p>
          <a:endParaRPr lang="ru-RU"/>
        </a:p>
      </dgm:t>
    </dgm:pt>
    <dgm:pt modelId="{6DDACC77-7966-4DB0-8A37-FCAD9A59582C}" type="sibTrans" cxnId="{3598D5A7-B5B6-4229-B473-463FC15538FE}">
      <dgm:prSet/>
      <dgm:spPr/>
      <dgm:t>
        <a:bodyPr/>
        <a:lstStyle/>
        <a:p>
          <a:endParaRPr lang="ru-RU"/>
        </a:p>
      </dgm:t>
    </dgm:pt>
    <dgm:pt modelId="{2E0F57AE-0515-4887-A93E-F432B3A1EBD3}">
      <dgm:prSet phldrT="[Текст]" custT="1"/>
      <dgm:spPr/>
      <dgm:t>
        <a:bodyPr/>
        <a:lstStyle/>
        <a:p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Деятельность дошкольников</a:t>
          </a:r>
          <a:endParaRPr lang="ru-RU" sz="1400" b="0" dirty="0">
            <a:latin typeface="Times New Roman" pitchFamily="18" charset="0"/>
            <a:cs typeface="Times New Roman" pitchFamily="18" charset="0"/>
          </a:endParaRPr>
        </a:p>
      </dgm:t>
    </dgm:pt>
    <dgm:pt modelId="{63B9564A-7A86-4B86-B3BF-589086BF267D}" type="parTrans" cxnId="{97943F04-92BC-4946-9FA8-E65C2B6E4AE9}">
      <dgm:prSet/>
      <dgm:spPr/>
      <dgm:t>
        <a:bodyPr/>
        <a:lstStyle/>
        <a:p>
          <a:endParaRPr lang="ru-RU"/>
        </a:p>
      </dgm:t>
    </dgm:pt>
    <dgm:pt modelId="{8DE3F524-9CB0-473F-A2AE-81EF91AEAB61}" type="sibTrans" cxnId="{97943F04-92BC-4946-9FA8-E65C2B6E4AE9}">
      <dgm:prSet/>
      <dgm:spPr/>
      <dgm:t>
        <a:bodyPr/>
        <a:lstStyle/>
        <a:p>
          <a:endParaRPr lang="ru-RU"/>
        </a:p>
      </dgm:t>
    </dgm:pt>
    <dgm:pt modelId="{F75C568B-E3B7-4CC1-B129-C62CBD38A184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Представляют презентации своих исследований зрителям.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BEE01F64-D472-4077-8116-81A0615DF538}" type="parTrans" cxnId="{10791D3F-9F30-4324-8FE6-D588EABE06A5}">
      <dgm:prSet/>
      <dgm:spPr/>
      <dgm:t>
        <a:bodyPr/>
        <a:lstStyle/>
        <a:p>
          <a:endParaRPr lang="ru-RU"/>
        </a:p>
      </dgm:t>
    </dgm:pt>
    <dgm:pt modelId="{91EE3C53-6A22-49F0-9EFA-ADC3BA93EDD2}" type="sibTrans" cxnId="{10791D3F-9F30-4324-8FE6-D588EABE06A5}">
      <dgm:prSet/>
      <dgm:spPr/>
      <dgm:t>
        <a:bodyPr/>
        <a:lstStyle/>
        <a:p>
          <a:endParaRPr lang="ru-RU"/>
        </a:p>
      </dgm:t>
    </dgm:pt>
    <dgm:pt modelId="{DDD253E6-457C-40E0-B2F9-59B8EEB4AFC8}">
      <dgm:prSet phldrT="[Текст]" custT="1"/>
      <dgm:spPr/>
      <dgm:t>
        <a:bodyPr/>
        <a:lstStyle/>
        <a:p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Деятельность родителей</a:t>
          </a:r>
          <a:endParaRPr lang="ru-RU" sz="1400" b="0" dirty="0">
            <a:latin typeface="Times New Roman" pitchFamily="18" charset="0"/>
            <a:cs typeface="Times New Roman" pitchFamily="18" charset="0"/>
          </a:endParaRPr>
        </a:p>
      </dgm:t>
    </dgm:pt>
    <dgm:pt modelId="{B217D05B-B36D-40C6-B124-4F20C864799D}" type="parTrans" cxnId="{35B4596F-1912-4AC2-9083-02FD55DE6C72}">
      <dgm:prSet/>
      <dgm:spPr/>
      <dgm:t>
        <a:bodyPr/>
        <a:lstStyle/>
        <a:p>
          <a:endParaRPr lang="ru-RU"/>
        </a:p>
      </dgm:t>
    </dgm:pt>
    <dgm:pt modelId="{B48AA612-B39B-450F-9540-8DDE42159090}" type="sibTrans" cxnId="{35B4596F-1912-4AC2-9083-02FD55DE6C72}">
      <dgm:prSet/>
      <dgm:spPr/>
      <dgm:t>
        <a:bodyPr/>
        <a:lstStyle/>
        <a:p>
          <a:endParaRPr lang="ru-RU"/>
        </a:p>
      </dgm:t>
    </dgm:pt>
    <dgm:pt modelId="{A9C78F4A-38B5-4CB1-A5D0-BDA6643EF51D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Оформляют сборник сказок, которые они сочинили вместе с детьми.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C88F54A5-526A-424F-9971-60601D385C87}" type="parTrans" cxnId="{6BFCC3BC-1FD5-4C1F-AC76-B1D4A556E4D2}">
      <dgm:prSet/>
      <dgm:spPr/>
      <dgm:t>
        <a:bodyPr/>
        <a:lstStyle/>
        <a:p>
          <a:endParaRPr lang="ru-RU"/>
        </a:p>
      </dgm:t>
    </dgm:pt>
    <dgm:pt modelId="{6FC3A7B2-0C55-4350-A4DC-7BC0919F0F0A}" type="sibTrans" cxnId="{6BFCC3BC-1FD5-4C1F-AC76-B1D4A556E4D2}">
      <dgm:prSet/>
      <dgm:spPr/>
      <dgm:t>
        <a:bodyPr/>
        <a:lstStyle/>
        <a:p>
          <a:endParaRPr lang="ru-RU"/>
        </a:p>
      </dgm:t>
    </dgm:pt>
    <dgm:pt modelId="{AEF3B6E0-78BE-4B82-B654-203A59B71675}">
      <dgm:prSet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Представляет презентацию родителям на итоговом мероприятии.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F0BD9191-EA80-40C8-A40B-BAD69F4D4A57}" type="parTrans" cxnId="{920A6475-7FC2-4247-9128-E5E8AFF0BB5A}">
      <dgm:prSet/>
      <dgm:spPr/>
      <dgm:t>
        <a:bodyPr/>
        <a:lstStyle/>
        <a:p>
          <a:endParaRPr lang="ru-RU"/>
        </a:p>
      </dgm:t>
    </dgm:pt>
    <dgm:pt modelId="{22B47796-F402-4F8B-8DB1-E0F3336C239D}" type="sibTrans" cxnId="{920A6475-7FC2-4247-9128-E5E8AFF0BB5A}">
      <dgm:prSet/>
      <dgm:spPr/>
      <dgm:t>
        <a:bodyPr/>
        <a:lstStyle/>
        <a:p>
          <a:endParaRPr lang="ru-RU"/>
        </a:p>
      </dgm:t>
    </dgm:pt>
    <dgm:pt modelId="{89206AAA-BD8B-4BA3-8084-06415C2F193A}">
      <dgm:prSet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Осуществляет итоговое оценивание результатов проектной деятельности детей.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4076B36E-2B67-4662-916A-4BABCAFD27AE}" type="parTrans" cxnId="{F2ABFE82-43A1-48D3-A46C-8D754C7BAAA0}">
      <dgm:prSet/>
      <dgm:spPr/>
      <dgm:t>
        <a:bodyPr/>
        <a:lstStyle/>
        <a:p>
          <a:endParaRPr lang="ru-RU"/>
        </a:p>
      </dgm:t>
    </dgm:pt>
    <dgm:pt modelId="{F0EF7978-CDB4-4755-9C17-467252FBAD09}" type="sibTrans" cxnId="{F2ABFE82-43A1-48D3-A46C-8D754C7BAAA0}">
      <dgm:prSet/>
      <dgm:spPr/>
      <dgm:t>
        <a:bodyPr/>
        <a:lstStyle/>
        <a:p>
          <a:endParaRPr lang="ru-RU"/>
        </a:p>
      </dgm:t>
    </dgm:pt>
    <dgm:pt modelId="{70778F4D-AD41-4AA6-8778-652594A6ADBD}">
      <dgm:prSet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Проводит литературную викторину «В мире много сказок» (в целях диагностики знаний детей по окончании проекта).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7F62C809-C2EF-4295-B726-13C7E94B48DA}" type="parTrans" cxnId="{A2901115-7239-45E0-B9B3-4237EC1859F7}">
      <dgm:prSet/>
      <dgm:spPr/>
      <dgm:t>
        <a:bodyPr/>
        <a:lstStyle/>
        <a:p>
          <a:endParaRPr lang="ru-RU"/>
        </a:p>
      </dgm:t>
    </dgm:pt>
    <dgm:pt modelId="{F6591DA9-B550-45B4-86D9-5A520E4EF948}" type="sibTrans" cxnId="{A2901115-7239-45E0-B9B3-4237EC1859F7}">
      <dgm:prSet/>
      <dgm:spPr/>
      <dgm:t>
        <a:bodyPr/>
        <a:lstStyle/>
        <a:p>
          <a:endParaRPr lang="ru-RU"/>
        </a:p>
      </dgm:t>
    </dgm:pt>
    <dgm:pt modelId="{D4EAEF24-5C30-4AB1-8CE1-DD810866BFDC}">
      <dgm:prSet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Изготавливает наградные медальки.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A462BD91-33A4-4A13-9ECC-1F2C1329CC9D}" type="parTrans" cxnId="{304D7709-B93C-497C-A2DE-2F53A1C17C8B}">
      <dgm:prSet/>
      <dgm:spPr/>
      <dgm:t>
        <a:bodyPr/>
        <a:lstStyle/>
        <a:p>
          <a:endParaRPr lang="ru-RU"/>
        </a:p>
      </dgm:t>
    </dgm:pt>
    <dgm:pt modelId="{1CD1F8D6-B702-4437-A48A-E17B302456FB}" type="sibTrans" cxnId="{304D7709-B93C-497C-A2DE-2F53A1C17C8B}">
      <dgm:prSet/>
      <dgm:spPr/>
      <dgm:t>
        <a:bodyPr/>
        <a:lstStyle/>
        <a:p>
          <a:endParaRPr lang="ru-RU"/>
        </a:p>
      </dgm:t>
    </dgm:pt>
    <dgm:pt modelId="{B0A4FEAC-8649-4FF9-B1AF-B7AEB1CA71C5}">
      <dgm:prSet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Участвуют в литературной викторине: «В мире много сказок».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57D22149-8137-40A8-83D8-D6741C357877}" type="parTrans" cxnId="{CE32DF74-AD44-4DEF-A401-0C55131F2181}">
      <dgm:prSet/>
      <dgm:spPr/>
      <dgm:t>
        <a:bodyPr/>
        <a:lstStyle/>
        <a:p>
          <a:endParaRPr lang="ru-RU"/>
        </a:p>
      </dgm:t>
    </dgm:pt>
    <dgm:pt modelId="{7AB449F2-AE10-4801-BAF4-280610FBB175}" type="sibTrans" cxnId="{CE32DF74-AD44-4DEF-A401-0C55131F2181}">
      <dgm:prSet/>
      <dgm:spPr/>
      <dgm:t>
        <a:bodyPr/>
        <a:lstStyle/>
        <a:p>
          <a:endParaRPr lang="ru-RU"/>
        </a:p>
      </dgm:t>
    </dgm:pt>
    <dgm:pt modelId="{DF2852FC-5DCE-4CD5-94D2-64ACDB9D8DF7}">
      <dgm:prSet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Участвуют в итоговом мероприятии.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EFEDFC15-E4BB-47BC-86B2-3FCA90354D56}" type="parTrans" cxnId="{F8546E8D-A439-48DF-ADAC-DCF75E26E89F}">
      <dgm:prSet/>
      <dgm:spPr/>
      <dgm:t>
        <a:bodyPr/>
        <a:lstStyle/>
        <a:p>
          <a:endParaRPr lang="ru-RU"/>
        </a:p>
      </dgm:t>
    </dgm:pt>
    <dgm:pt modelId="{B0C6D248-A9EC-4786-96FC-17A9707FCBB9}" type="sibTrans" cxnId="{F8546E8D-A439-48DF-ADAC-DCF75E26E89F}">
      <dgm:prSet/>
      <dgm:spPr/>
      <dgm:t>
        <a:bodyPr/>
        <a:lstStyle/>
        <a:p>
          <a:endParaRPr lang="ru-RU"/>
        </a:p>
      </dgm:t>
    </dgm:pt>
    <dgm:pt modelId="{22102E6F-A781-45D1-AE44-43DBC3A1960B}">
      <dgm:prSet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Участвуют в итоговом мероприятии.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5A75C5EB-6145-478D-B3D5-185F7142CE6B}" type="parTrans" cxnId="{E9F89065-189C-4740-82B0-FAA6020063E3}">
      <dgm:prSet/>
      <dgm:spPr/>
      <dgm:t>
        <a:bodyPr/>
        <a:lstStyle/>
        <a:p>
          <a:endParaRPr lang="ru-RU"/>
        </a:p>
      </dgm:t>
    </dgm:pt>
    <dgm:pt modelId="{23EF6EB1-7C71-402B-9382-289ECBEB9311}" type="sibTrans" cxnId="{E9F89065-189C-4740-82B0-FAA6020063E3}">
      <dgm:prSet/>
      <dgm:spPr/>
      <dgm:t>
        <a:bodyPr/>
        <a:lstStyle/>
        <a:p>
          <a:endParaRPr lang="ru-RU"/>
        </a:p>
      </dgm:t>
    </dgm:pt>
    <dgm:pt modelId="{A4A06F79-7D88-4B97-A7CE-B50680038CDC}" type="pres">
      <dgm:prSet presAssocID="{83958A40-BE39-41C1-8555-79857A0985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962AAC0-3ADA-4D55-9CBF-C8E7880D5B74}" type="pres">
      <dgm:prSet presAssocID="{F5D8CCD2-1C43-4E3E-97EF-E21DC07426D5}" presName="composite" presStyleCnt="0"/>
      <dgm:spPr/>
    </dgm:pt>
    <dgm:pt modelId="{2BB4ACB7-151F-4A54-9200-9C16146D1D69}" type="pres">
      <dgm:prSet presAssocID="{F5D8CCD2-1C43-4E3E-97EF-E21DC07426D5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CB7F01-D4D8-456F-BC12-4B77221FD38F}" type="pres">
      <dgm:prSet presAssocID="{F5D8CCD2-1C43-4E3E-97EF-E21DC07426D5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5E3E3F-AAC6-4CFD-89D7-F2EC7F3A891F}" type="pres">
      <dgm:prSet presAssocID="{D0F1BC7A-F138-466D-B751-E79D9B1AC753}" presName="space" presStyleCnt="0"/>
      <dgm:spPr/>
    </dgm:pt>
    <dgm:pt modelId="{5AE7F148-41EB-4995-B0B3-86E949989AB4}" type="pres">
      <dgm:prSet presAssocID="{2E0F57AE-0515-4887-A93E-F432B3A1EBD3}" presName="composite" presStyleCnt="0"/>
      <dgm:spPr/>
    </dgm:pt>
    <dgm:pt modelId="{2E856F9E-BDEC-495A-A884-1E41AE9CED16}" type="pres">
      <dgm:prSet presAssocID="{2E0F57AE-0515-4887-A93E-F432B3A1EBD3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8A2CB2-05E1-46E8-8B59-09E296E1DDBF}" type="pres">
      <dgm:prSet presAssocID="{2E0F57AE-0515-4887-A93E-F432B3A1EBD3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69ABCD-2394-422F-9BAE-E28CF308038F}" type="pres">
      <dgm:prSet presAssocID="{8DE3F524-9CB0-473F-A2AE-81EF91AEAB61}" presName="space" presStyleCnt="0"/>
      <dgm:spPr/>
    </dgm:pt>
    <dgm:pt modelId="{2571BC57-758C-43C3-9C9F-44C44CA40AF2}" type="pres">
      <dgm:prSet presAssocID="{DDD253E6-457C-40E0-B2F9-59B8EEB4AFC8}" presName="composite" presStyleCnt="0"/>
      <dgm:spPr/>
    </dgm:pt>
    <dgm:pt modelId="{00AABF60-03FB-4B76-8036-284E936CB42B}" type="pres">
      <dgm:prSet presAssocID="{DDD253E6-457C-40E0-B2F9-59B8EEB4AFC8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8A941C-06C1-4D6F-BE46-0E06C8BCA1F6}" type="pres">
      <dgm:prSet presAssocID="{DDD253E6-457C-40E0-B2F9-59B8EEB4AFC8}" presName="desTx" presStyleLbl="alignAccFollowNode1" presStyleIdx="2" presStyleCnt="3" custLinFactNeighborX="1022" custLinFactNeighborY="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2901115-7239-45E0-B9B3-4237EC1859F7}" srcId="{F5D8CCD2-1C43-4E3E-97EF-E21DC07426D5}" destId="{70778F4D-AD41-4AA6-8778-652594A6ADBD}" srcOrd="3" destOrd="0" parTransId="{7F62C809-C2EF-4295-B726-13C7E94B48DA}" sibTransId="{F6591DA9-B550-45B4-86D9-5A520E4EF948}"/>
    <dgm:cxn modelId="{3598D5A7-B5B6-4229-B473-463FC15538FE}" srcId="{F5D8CCD2-1C43-4E3E-97EF-E21DC07426D5}" destId="{4026135D-EA4C-41EE-87CB-1F572A415726}" srcOrd="0" destOrd="0" parTransId="{8E71ACEB-137A-47F9-A3BF-1668308A8529}" sibTransId="{6DDACC77-7966-4DB0-8A37-FCAD9A59582C}"/>
    <dgm:cxn modelId="{CE32DF74-AD44-4DEF-A401-0C55131F2181}" srcId="{2E0F57AE-0515-4887-A93E-F432B3A1EBD3}" destId="{B0A4FEAC-8649-4FF9-B1AF-B7AEB1CA71C5}" srcOrd="1" destOrd="0" parTransId="{57D22149-8137-40A8-83D8-D6741C357877}" sibTransId="{7AB449F2-AE10-4801-BAF4-280610FBB175}"/>
    <dgm:cxn modelId="{EB28EF7A-1957-4BC6-99BB-7C0F6520C986}" type="presOf" srcId="{89206AAA-BD8B-4BA3-8084-06415C2F193A}" destId="{12CB7F01-D4D8-456F-BC12-4B77221FD38F}" srcOrd="0" destOrd="2" presId="urn:microsoft.com/office/officeart/2005/8/layout/hList1"/>
    <dgm:cxn modelId="{2EE64287-2A19-4C69-8CE1-097015A8F0FF}" type="presOf" srcId="{70778F4D-AD41-4AA6-8778-652594A6ADBD}" destId="{12CB7F01-D4D8-456F-BC12-4B77221FD38F}" srcOrd="0" destOrd="3" presId="urn:microsoft.com/office/officeart/2005/8/layout/hList1"/>
    <dgm:cxn modelId="{0B3C18A0-3D4C-473A-A7DD-5146B8B3F303}" type="presOf" srcId="{DF2852FC-5DCE-4CD5-94D2-64ACDB9D8DF7}" destId="{558A2CB2-05E1-46E8-8B59-09E296E1DDBF}" srcOrd="0" destOrd="2" presId="urn:microsoft.com/office/officeart/2005/8/layout/hList1"/>
    <dgm:cxn modelId="{EE368B20-5423-44B2-A965-72294D2AA5B0}" type="presOf" srcId="{83958A40-BE39-41C1-8555-79857A09854B}" destId="{A4A06F79-7D88-4B97-A7CE-B50680038CDC}" srcOrd="0" destOrd="0" presId="urn:microsoft.com/office/officeart/2005/8/layout/hList1"/>
    <dgm:cxn modelId="{01C1C5D9-B204-4BAD-9E49-E73CCC030CA0}" type="presOf" srcId="{DDD253E6-457C-40E0-B2F9-59B8EEB4AFC8}" destId="{00AABF60-03FB-4B76-8036-284E936CB42B}" srcOrd="0" destOrd="0" presId="urn:microsoft.com/office/officeart/2005/8/layout/hList1"/>
    <dgm:cxn modelId="{31943A43-0169-4D75-94E1-570AF0952F0A}" type="presOf" srcId="{D4EAEF24-5C30-4AB1-8CE1-DD810866BFDC}" destId="{12CB7F01-D4D8-456F-BC12-4B77221FD38F}" srcOrd="0" destOrd="4" presId="urn:microsoft.com/office/officeart/2005/8/layout/hList1"/>
    <dgm:cxn modelId="{35B4596F-1912-4AC2-9083-02FD55DE6C72}" srcId="{83958A40-BE39-41C1-8555-79857A09854B}" destId="{DDD253E6-457C-40E0-B2F9-59B8EEB4AFC8}" srcOrd="2" destOrd="0" parTransId="{B217D05B-B36D-40C6-B124-4F20C864799D}" sibTransId="{B48AA612-B39B-450F-9540-8DDE42159090}"/>
    <dgm:cxn modelId="{E9F89065-189C-4740-82B0-FAA6020063E3}" srcId="{DDD253E6-457C-40E0-B2F9-59B8EEB4AFC8}" destId="{22102E6F-A781-45D1-AE44-43DBC3A1960B}" srcOrd="1" destOrd="0" parTransId="{5A75C5EB-6145-478D-B3D5-185F7142CE6B}" sibTransId="{23EF6EB1-7C71-402B-9382-289ECBEB9311}"/>
    <dgm:cxn modelId="{C0B0D7D7-AE69-4B07-B5BD-E8F446BA94DE}" type="presOf" srcId="{AEF3B6E0-78BE-4B82-B654-203A59B71675}" destId="{12CB7F01-D4D8-456F-BC12-4B77221FD38F}" srcOrd="0" destOrd="1" presId="urn:microsoft.com/office/officeart/2005/8/layout/hList1"/>
    <dgm:cxn modelId="{B1F55978-67D3-4A9B-AEE0-421B7A76C7CF}" type="presOf" srcId="{B0A4FEAC-8649-4FF9-B1AF-B7AEB1CA71C5}" destId="{558A2CB2-05E1-46E8-8B59-09E296E1DDBF}" srcOrd="0" destOrd="1" presId="urn:microsoft.com/office/officeart/2005/8/layout/hList1"/>
    <dgm:cxn modelId="{F2ABFE82-43A1-48D3-A46C-8D754C7BAAA0}" srcId="{F5D8CCD2-1C43-4E3E-97EF-E21DC07426D5}" destId="{89206AAA-BD8B-4BA3-8084-06415C2F193A}" srcOrd="2" destOrd="0" parTransId="{4076B36E-2B67-4662-916A-4BABCAFD27AE}" sibTransId="{F0EF7978-CDB4-4755-9C17-467252FBAD09}"/>
    <dgm:cxn modelId="{97D489EB-6B9C-4CDC-82A9-0ADE83B34AC1}" type="presOf" srcId="{F5D8CCD2-1C43-4E3E-97EF-E21DC07426D5}" destId="{2BB4ACB7-151F-4A54-9200-9C16146D1D69}" srcOrd="0" destOrd="0" presId="urn:microsoft.com/office/officeart/2005/8/layout/hList1"/>
    <dgm:cxn modelId="{10791D3F-9F30-4324-8FE6-D588EABE06A5}" srcId="{2E0F57AE-0515-4887-A93E-F432B3A1EBD3}" destId="{F75C568B-E3B7-4CC1-B129-C62CBD38A184}" srcOrd="0" destOrd="0" parTransId="{BEE01F64-D472-4077-8116-81A0615DF538}" sibTransId="{91EE3C53-6A22-49F0-9EFA-ADC3BA93EDD2}"/>
    <dgm:cxn modelId="{2CE84433-6356-4C60-8DAD-5AA3D5BF856B}" type="presOf" srcId="{F75C568B-E3B7-4CC1-B129-C62CBD38A184}" destId="{558A2CB2-05E1-46E8-8B59-09E296E1DDBF}" srcOrd="0" destOrd="0" presId="urn:microsoft.com/office/officeart/2005/8/layout/hList1"/>
    <dgm:cxn modelId="{304D7709-B93C-497C-A2DE-2F53A1C17C8B}" srcId="{F5D8CCD2-1C43-4E3E-97EF-E21DC07426D5}" destId="{D4EAEF24-5C30-4AB1-8CE1-DD810866BFDC}" srcOrd="4" destOrd="0" parTransId="{A462BD91-33A4-4A13-9ECC-1F2C1329CC9D}" sibTransId="{1CD1F8D6-B702-4437-A48A-E17B302456FB}"/>
    <dgm:cxn modelId="{F8546E8D-A439-48DF-ADAC-DCF75E26E89F}" srcId="{2E0F57AE-0515-4887-A93E-F432B3A1EBD3}" destId="{DF2852FC-5DCE-4CD5-94D2-64ACDB9D8DF7}" srcOrd="2" destOrd="0" parTransId="{EFEDFC15-E4BB-47BC-86B2-3FCA90354D56}" sibTransId="{B0C6D248-A9EC-4786-96FC-17A9707FCBB9}"/>
    <dgm:cxn modelId="{6BFCC3BC-1FD5-4C1F-AC76-B1D4A556E4D2}" srcId="{DDD253E6-457C-40E0-B2F9-59B8EEB4AFC8}" destId="{A9C78F4A-38B5-4CB1-A5D0-BDA6643EF51D}" srcOrd="0" destOrd="0" parTransId="{C88F54A5-526A-424F-9971-60601D385C87}" sibTransId="{6FC3A7B2-0C55-4350-A4DC-7BC0919F0F0A}"/>
    <dgm:cxn modelId="{97943F04-92BC-4946-9FA8-E65C2B6E4AE9}" srcId="{83958A40-BE39-41C1-8555-79857A09854B}" destId="{2E0F57AE-0515-4887-A93E-F432B3A1EBD3}" srcOrd="1" destOrd="0" parTransId="{63B9564A-7A86-4B86-B3BF-589086BF267D}" sibTransId="{8DE3F524-9CB0-473F-A2AE-81EF91AEAB61}"/>
    <dgm:cxn modelId="{E6EF9190-CA95-4884-9C76-61C118DF1B8D}" srcId="{83958A40-BE39-41C1-8555-79857A09854B}" destId="{F5D8CCD2-1C43-4E3E-97EF-E21DC07426D5}" srcOrd="0" destOrd="0" parTransId="{6CE8933F-3DA6-47F4-B07F-D5EFC78F96C3}" sibTransId="{D0F1BC7A-F138-466D-B751-E79D9B1AC753}"/>
    <dgm:cxn modelId="{920A6475-7FC2-4247-9128-E5E8AFF0BB5A}" srcId="{F5D8CCD2-1C43-4E3E-97EF-E21DC07426D5}" destId="{AEF3B6E0-78BE-4B82-B654-203A59B71675}" srcOrd="1" destOrd="0" parTransId="{F0BD9191-EA80-40C8-A40B-BAD69F4D4A57}" sibTransId="{22B47796-F402-4F8B-8DB1-E0F3336C239D}"/>
    <dgm:cxn modelId="{1C2F092B-637F-4F5A-9278-11A574A1EEAF}" type="presOf" srcId="{A9C78F4A-38B5-4CB1-A5D0-BDA6643EF51D}" destId="{C18A941C-06C1-4D6F-BE46-0E06C8BCA1F6}" srcOrd="0" destOrd="0" presId="urn:microsoft.com/office/officeart/2005/8/layout/hList1"/>
    <dgm:cxn modelId="{DD59694B-F7F0-4971-9D7D-702F7CA561E1}" type="presOf" srcId="{2E0F57AE-0515-4887-A93E-F432B3A1EBD3}" destId="{2E856F9E-BDEC-495A-A884-1E41AE9CED16}" srcOrd="0" destOrd="0" presId="urn:microsoft.com/office/officeart/2005/8/layout/hList1"/>
    <dgm:cxn modelId="{28F4CC1D-6F8E-4F7A-B5B7-E5A2955550E4}" type="presOf" srcId="{4026135D-EA4C-41EE-87CB-1F572A415726}" destId="{12CB7F01-D4D8-456F-BC12-4B77221FD38F}" srcOrd="0" destOrd="0" presId="urn:microsoft.com/office/officeart/2005/8/layout/hList1"/>
    <dgm:cxn modelId="{9C85360D-B5E5-464F-BDB1-EBF336FE2425}" type="presOf" srcId="{22102E6F-A781-45D1-AE44-43DBC3A1960B}" destId="{C18A941C-06C1-4D6F-BE46-0E06C8BCA1F6}" srcOrd="0" destOrd="1" presId="urn:microsoft.com/office/officeart/2005/8/layout/hList1"/>
    <dgm:cxn modelId="{5C79A8B0-C4E0-4274-B7A3-B81026524476}" type="presParOf" srcId="{A4A06F79-7D88-4B97-A7CE-B50680038CDC}" destId="{1962AAC0-3ADA-4D55-9CBF-C8E7880D5B74}" srcOrd="0" destOrd="0" presId="urn:microsoft.com/office/officeart/2005/8/layout/hList1"/>
    <dgm:cxn modelId="{E5A78DD9-0DAF-4997-B33D-3BDEFEE3FE11}" type="presParOf" srcId="{1962AAC0-3ADA-4D55-9CBF-C8E7880D5B74}" destId="{2BB4ACB7-151F-4A54-9200-9C16146D1D69}" srcOrd="0" destOrd="0" presId="urn:microsoft.com/office/officeart/2005/8/layout/hList1"/>
    <dgm:cxn modelId="{CD0CA755-92EB-495F-AFD8-9B9B87BA8A8B}" type="presParOf" srcId="{1962AAC0-3ADA-4D55-9CBF-C8E7880D5B74}" destId="{12CB7F01-D4D8-456F-BC12-4B77221FD38F}" srcOrd="1" destOrd="0" presId="urn:microsoft.com/office/officeart/2005/8/layout/hList1"/>
    <dgm:cxn modelId="{571B4BA0-C2EB-4A0D-8C85-A4D93D0FEFF0}" type="presParOf" srcId="{A4A06F79-7D88-4B97-A7CE-B50680038CDC}" destId="{135E3E3F-AAC6-4CFD-89D7-F2EC7F3A891F}" srcOrd="1" destOrd="0" presId="urn:microsoft.com/office/officeart/2005/8/layout/hList1"/>
    <dgm:cxn modelId="{76437069-326A-40C0-8144-4B4EE85514F0}" type="presParOf" srcId="{A4A06F79-7D88-4B97-A7CE-B50680038CDC}" destId="{5AE7F148-41EB-4995-B0B3-86E949989AB4}" srcOrd="2" destOrd="0" presId="urn:microsoft.com/office/officeart/2005/8/layout/hList1"/>
    <dgm:cxn modelId="{8BC937AB-7864-4351-8033-4FFF1F776C34}" type="presParOf" srcId="{5AE7F148-41EB-4995-B0B3-86E949989AB4}" destId="{2E856F9E-BDEC-495A-A884-1E41AE9CED16}" srcOrd="0" destOrd="0" presId="urn:microsoft.com/office/officeart/2005/8/layout/hList1"/>
    <dgm:cxn modelId="{9D653B37-7190-42B2-A14A-AF03677BC6C4}" type="presParOf" srcId="{5AE7F148-41EB-4995-B0B3-86E949989AB4}" destId="{558A2CB2-05E1-46E8-8B59-09E296E1DDBF}" srcOrd="1" destOrd="0" presId="urn:microsoft.com/office/officeart/2005/8/layout/hList1"/>
    <dgm:cxn modelId="{1A670B9E-96C7-4529-A5BD-661912221D98}" type="presParOf" srcId="{A4A06F79-7D88-4B97-A7CE-B50680038CDC}" destId="{9969ABCD-2394-422F-9BAE-E28CF308038F}" srcOrd="3" destOrd="0" presId="urn:microsoft.com/office/officeart/2005/8/layout/hList1"/>
    <dgm:cxn modelId="{CCF1BDAE-8A17-4BB7-90E5-AA40953A1C26}" type="presParOf" srcId="{A4A06F79-7D88-4B97-A7CE-B50680038CDC}" destId="{2571BC57-758C-43C3-9C9F-44C44CA40AF2}" srcOrd="4" destOrd="0" presId="urn:microsoft.com/office/officeart/2005/8/layout/hList1"/>
    <dgm:cxn modelId="{FA020E10-3112-4A2B-B68C-8269192ECB31}" type="presParOf" srcId="{2571BC57-758C-43C3-9C9F-44C44CA40AF2}" destId="{00AABF60-03FB-4B76-8036-284E936CB42B}" srcOrd="0" destOrd="0" presId="urn:microsoft.com/office/officeart/2005/8/layout/hList1"/>
    <dgm:cxn modelId="{E7998CD1-731C-40CE-A17C-4EB19B903E19}" type="presParOf" srcId="{2571BC57-758C-43C3-9C9F-44C44CA40AF2}" destId="{C18A941C-06C1-4D6F-BE46-0E06C8BCA1F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465649-1CEE-4A56-AF8D-60332E9D7322}">
      <dsp:nvSpPr>
        <dsp:cNvPr id="0" name=""/>
        <dsp:cNvSpPr/>
      </dsp:nvSpPr>
      <dsp:spPr>
        <a:xfrm>
          <a:off x="2411" y="296445"/>
          <a:ext cx="2350756" cy="46080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Образовательные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411" y="296445"/>
        <a:ext cx="2350756" cy="460800"/>
      </dsp:txXfrm>
    </dsp:sp>
    <dsp:sp modelId="{2F3D1955-05EE-4620-8AF3-674724BAADE7}">
      <dsp:nvSpPr>
        <dsp:cNvPr id="0" name=""/>
        <dsp:cNvSpPr/>
      </dsp:nvSpPr>
      <dsp:spPr>
        <a:xfrm>
          <a:off x="2411" y="757244"/>
          <a:ext cx="2350756" cy="4304160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Расширить представления детей о русских народных сказках и персонажах этих сказок;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Актуализировать знания детей о знакомых русских народных сказках.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411" y="757244"/>
        <a:ext cx="2350756" cy="4304160"/>
      </dsp:txXfrm>
    </dsp:sp>
    <dsp:sp modelId="{BB818470-7691-403A-8CB6-8B03BFB593C5}">
      <dsp:nvSpPr>
        <dsp:cNvPr id="0" name=""/>
        <dsp:cNvSpPr/>
      </dsp:nvSpPr>
      <dsp:spPr>
        <a:xfrm>
          <a:off x="2682273" y="296445"/>
          <a:ext cx="2350756" cy="460800"/>
        </a:xfrm>
        <a:prstGeom prst="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Развивающие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82273" y="296445"/>
        <a:ext cx="2350756" cy="460800"/>
      </dsp:txXfrm>
    </dsp:sp>
    <dsp:sp modelId="{E224F7AE-0C80-46D5-B128-A276EC450C80}">
      <dsp:nvSpPr>
        <dsp:cNvPr id="0" name=""/>
        <dsp:cNvSpPr/>
      </dsp:nvSpPr>
      <dsp:spPr>
        <a:xfrm>
          <a:off x="2682273" y="757244"/>
          <a:ext cx="2350756" cy="4304160"/>
        </a:xfrm>
        <a:prstGeom prst="rect">
          <a:avLst/>
        </a:prstGeom>
        <a:solidFill>
          <a:schemeClr val="accent4">
            <a:tint val="40000"/>
            <a:alpha val="90000"/>
            <a:hueOff val="-1972853"/>
            <a:satOff val="11079"/>
            <a:lumOff val="704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1972853"/>
              <a:satOff val="11079"/>
              <a:lumOff val="70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Развивать монологическую и диалогическую речь детей, через пересказ сказок, диалоги между персонажами сказок;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Развивать внимание и память у детей в процессе слушания сказок и рассматривания иллюстраций к сказкам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Развивать умение детей сравнивать поступки и поведение положительных и отрицательных  героев сказок.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82273" y="757244"/>
        <a:ext cx="2350756" cy="4304160"/>
      </dsp:txXfrm>
    </dsp:sp>
    <dsp:sp modelId="{D1CB3299-7CBF-4B44-AAE4-116D0502A166}">
      <dsp:nvSpPr>
        <dsp:cNvPr id="0" name=""/>
        <dsp:cNvSpPr/>
      </dsp:nvSpPr>
      <dsp:spPr>
        <a:xfrm>
          <a:off x="5362136" y="296445"/>
          <a:ext cx="2350756" cy="460800"/>
        </a:xfrm>
        <a:prstGeom prst="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Воспитательные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362136" y="296445"/>
        <a:ext cx="2350756" cy="460800"/>
      </dsp:txXfrm>
    </dsp:sp>
    <dsp:sp modelId="{0A84DE88-17C1-471E-BF5B-3C92E5A4DD5A}">
      <dsp:nvSpPr>
        <dsp:cNvPr id="0" name=""/>
        <dsp:cNvSpPr/>
      </dsp:nvSpPr>
      <dsp:spPr>
        <a:xfrm>
          <a:off x="5362136" y="757244"/>
          <a:ext cx="2350756" cy="4304160"/>
        </a:xfrm>
        <a:prstGeom prst="rect">
          <a:avLst/>
        </a:prstGeom>
        <a:solidFill>
          <a:schemeClr val="accent4">
            <a:tint val="40000"/>
            <a:alpha val="90000"/>
            <a:hueOff val="-3945706"/>
            <a:satOff val="22157"/>
            <a:lumOff val="1408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3945706"/>
              <a:satOff val="22157"/>
              <a:lumOff val="14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Воспитывать у детей интерес к русским народным сказкам;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Воспитывать уважение к себе и другим детям;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Воспитывать нравственные качества у детей: трудолюбие, храбрость, доброта, взаимопомощь, сопереживание;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Воспитывать положительные взаимоотношения между детьми и взрослыми.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362136" y="757244"/>
        <a:ext cx="2350756" cy="43041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B4ACB7-151F-4A54-9200-9C16146D1D69}">
      <dsp:nvSpPr>
        <dsp:cNvPr id="0" name=""/>
        <dsp:cNvSpPr/>
      </dsp:nvSpPr>
      <dsp:spPr>
        <a:xfrm>
          <a:off x="2344" y="374862"/>
          <a:ext cx="2285457" cy="91418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Деятельность педагога</a:t>
          </a:r>
          <a:endParaRPr lang="ru-RU" sz="14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344" y="374862"/>
        <a:ext cx="2285457" cy="914183"/>
      </dsp:txXfrm>
    </dsp:sp>
    <dsp:sp modelId="{12CB7F01-D4D8-456F-BC12-4B77221FD38F}">
      <dsp:nvSpPr>
        <dsp:cNvPr id="0" name=""/>
        <dsp:cNvSpPr/>
      </dsp:nvSpPr>
      <dsp:spPr>
        <a:xfrm>
          <a:off x="2344" y="1289045"/>
          <a:ext cx="2285457" cy="3122437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Организация игровой ситуации: «Приход бабушки-сказительницы» Беседа с детьми: «Какие вы знаете русские народные сказки?»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Определение цели и задач проекта.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Подбирает методический и дидактический материал.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Составляет план совместных мероприятий.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Знакомит родителей с темой проекта.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344" y="1289045"/>
        <a:ext cx="2285457" cy="3122437"/>
      </dsp:txXfrm>
    </dsp:sp>
    <dsp:sp modelId="{2E856F9E-BDEC-495A-A884-1E41AE9CED16}">
      <dsp:nvSpPr>
        <dsp:cNvPr id="0" name=""/>
        <dsp:cNvSpPr/>
      </dsp:nvSpPr>
      <dsp:spPr>
        <a:xfrm>
          <a:off x="2607766" y="374862"/>
          <a:ext cx="2285457" cy="914183"/>
        </a:xfrm>
        <a:prstGeom prst="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Деятельность дошкольников</a:t>
          </a:r>
          <a:endParaRPr lang="ru-RU" sz="14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07766" y="374862"/>
        <a:ext cx="2285457" cy="914183"/>
      </dsp:txXfrm>
    </dsp:sp>
    <dsp:sp modelId="{558A2CB2-05E1-46E8-8B59-09E296E1DDBF}">
      <dsp:nvSpPr>
        <dsp:cNvPr id="0" name=""/>
        <dsp:cNvSpPr/>
      </dsp:nvSpPr>
      <dsp:spPr>
        <a:xfrm>
          <a:off x="2607766" y="1289045"/>
          <a:ext cx="2285457" cy="3122437"/>
        </a:xfrm>
        <a:prstGeom prst="rect">
          <a:avLst/>
        </a:prstGeom>
        <a:solidFill>
          <a:schemeClr val="accent4">
            <a:tint val="40000"/>
            <a:alpha val="90000"/>
            <a:hueOff val="-1972853"/>
            <a:satOff val="11079"/>
            <a:lumOff val="704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1972853"/>
              <a:satOff val="11079"/>
              <a:lumOff val="70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Вживаются в игровую ситуацию.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Вовлекаются в решение проблемы: «Зачем нужны сказки».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Осмысливают задачу проекта.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07766" y="1289045"/>
        <a:ext cx="2285457" cy="3122437"/>
      </dsp:txXfrm>
    </dsp:sp>
    <dsp:sp modelId="{00AABF60-03FB-4B76-8036-284E936CB42B}">
      <dsp:nvSpPr>
        <dsp:cNvPr id="0" name=""/>
        <dsp:cNvSpPr/>
      </dsp:nvSpPr>
      <dsp:spPr>
        <a:xfrm>
          <a:off x="5213188" y="374862"/>
          <a:ext cx="2285457" cy="914183"/>
        </a:xfrm>
        <a:prstGeom prst="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Деятельность родителей</a:t>
          </a:r>
          <a:endParaRPr lang="ru-RU" sz="14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213188" y="374862"/>
        <a:ext cx="2285457" cy="914183"/>
      </dsp:txXfrm>
    </dsp:sp>
    <dsp:sp modelId="{C18A941C-06C1-4D6F-BE46-0E06C8BCA1F6}">
      <dsp:nvSpPr>
        <dsp:cNvPr id="0" name=""/>
        <dsp:cNvSpPr/>
      </dsp:nvSpPr>
      <dsp:spPr>
        <a:xfrm>
          <a:off x="5213188" y="1289045"/>
          <a:ext cx="2285457" cy="3122437"/>
        </a:xfrm>
        <a:prstGeom prst="rect">
          <a:avLst/>
        </a:prstGeom>
        <a:solidFill>
          <a:schemeClr val="accent4">
            <a:tint val="40000"/>
            <a:alpha val="90000"/>
            <a:hueOff val="-3945706"/>
            <a:satOff val="22157"/>
            <a:lumOff val="1408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3945706"/>
              <a:satOff val="22157"/>
              <a:lumOff val="14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Знакомятся с темой проекта.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Принимают активное участие в обсуждении плана совместных мероприятий.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213188" y="1289045"/>
        <a:ext cx="2285457" cy="312243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B4ACB7-151F-4A54-9200-9C16146D1D69}">
      <dsp:nvSpPr>
        <dsp:cNvPr id="0" name=""/>
        <dsp:cNvSpPr/>
      </dsp:nvSpPr>
      <dsp:spPr>
        <a:xfrm>
          <a:off x="2366" y="816911"/>
          <a:ext cx="2307224" cy="92288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Деятельность педагога</a:t>
          </a:r>
          <a:endParaRPr lang="ru-RU" sz="14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366" y="816911"/>
        <a:ext cx="2307224" cy="922889"/>
      </dsp:txXfrm>
    </dsp:sp>
    <dsp:sp modelId="{12CB7F01-D4D8-456F-BC12-4B77221FD38F}">
      <dsp:nvSpPr>
        <dsp:cNvPr id="0" name=""/>
        <dsp:cNvSpPr/>
      </dsp:nvSpPr>
      <dsp:spPr>
        <a:xfrm>
          <a:off x="2366" y="1739801"/>
          <a:ext cx="2307224" cy="2944012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Объединяет детей в группы.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Помогает спланировать деятельность группы и каждого ребенка по теме исследования.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Уточняет, как дети могут найти информацию по теме исследования.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Договаривается с детьми, что результаты поиска информации фиксируем картинками в общем альбоме.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366" y="1739801"/>
        <a:ext cx="2307224" cy="2944012"/>
      </dsp:txXfrm>
    </dsp:sp>
    <dsp:sp modelId="{2E856F9E-BDEC-495A-A884-1E41AE9CED16}">
      <dsp:nvSpPr>
        <dsp:cNvPr id="0" name=""/>
        <dsp:cNvSpPr/>
      </dsp:nvSpPr>
      <dsp:spPr>
        <a:xfrm>
          <a:off x="2632601" y="816911"/>
          <a:ext cx="2307224" cy="922889"/>
        </a:xfrm>
        <a:prstGeom prst="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Деятельность дошкольников</a:t>
          </a:r>
          <a:endParaRPr lang="ru-RU" sz="14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32601" y="816911"/>
        <a:ext cx="2307224" cy="922889"/>
      </dsp:txXfrm>
    </dsp:sp>
    <dsp:sp modelId="{558A2CB2-05E1-46E8-8B59-09E296E1DDBF}">
      <dsp:nvSpPr>
        <dsp:cNvPr id="0" name=""/>
        <dsp:cNvSpPr/>
      </dsp:nvSpPr>
      <dsp:spPr>
        <a:xfrm>
          <a:off x="2632601" y="1739801"/>
          <a:ext cx="2307224" cy="2944012"/>
        </a:xfrm>
        <a:prstGeom prst="rect">
          <a:avLst/>
        </a:prstGeom>
        <a:solidFill>
          <a:schemeClr val="accent4">
            <a:tint val="40000"/>
            <a:alpha val="90000"/>
            <a:hueOff val="-1972853"/>
            <a:satOff val="11079"/>
            <a:lumOff val="704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1972853"/>
              <a:satOff val="11079"/>
              <a:lumOff val="70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Объединяются в группы.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Участвуют в планировании действий: Что с  начало делаем? Что потом делаем? 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Высказывают предположения: «Как будем искать информацию» по теме исследования.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32601" y="1739801"/>
        <a:ext cx="2307224" cy="2944012"/>
      </dsp:txXfrm>
    </dsp:sp>
    <dsp:sp modelId="{00AABF60-03FB-4B76-8036-284E936CB42B}">
      <dsp:nvSpPr>
        <dsp:cNvPr id="0" name=""/>
        <dsp:cNvSpPr/>
      </dsp:nvSpPr>
      <dsp:spPr>
        <a:xfrm>
          <a:off x="5262837" y="816911"/>
          <a:ext cx="2307224" cy="922889"/>
        </a:xfrm>
        <a:prstGeom prst="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Деятельность родителей</a:t>
          </a:r>
          <a:endParaRPr lang="ru-RU" sz="14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262837" y="816911"/>
        <a:ext cx="2307224" cy="922889"/>
      </dsp:txXfrm>
    </dsp:sp>
    <dsp:sp modelId="{C18A941C-06C1-4D6F-BE46-0E06C8BCA1F6}">
      <dsp:nvSpPr>
        <dsp:cNvPr id="0" name=""/>
        <dsp:cNvSpPr/>
      </dsp:nvSpPr>
      <dsp:spPr>
        <a:xfrm>
          <a:off x="5262837" y="1739801"/>
          <a:ext cx="2307224" cy="2944012"/>
        </a:xfrm>
        <a:prstGeom prst="rect">
          <a:avLst/>
        </a:prstGeom>
        <a:solidFill>
          <a:schemeClr val="accent4">
            <a:tint val="40000"/>
            <a:alpha val="90000"/>
            <a:hueOff val="-3945706"/>
            <a:satOff val="22157"/>
            <a:lumOff val="1408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3945706"/>
              <a:satOff val="22157"/>
              <a:lumOff val="14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Участвуют в планировании хода детских исследований.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Помогают определить способы поиска информации.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262837" y="1739801"/>
        <a:ext cx="2307224" cy="294401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B4ACB7-151F-4A54-9200-9C16146D1D69}">
      <dsp:nvSpPr>
        <dsp:cNvPr id="0" name=""/>
        <dsp:cNvSpPr/>
      </dsp:nvSpPr>
      <dsp:spPr>
        <a:xfrm>
          <a:off x="2500" y="2932"/>
          <a:ext cx="2437821" cy="80640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Деятельность педагога</a:t>
          </a:r>
          <a:endParaRPr lang="ru-RU" sz="14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500" y="2932"/>
        <a:ext cx="2437821" cy="806400"/>
      </dsp:txXfrm>
    </dsp:sp>
    <dsp:sp modelId="{12CB7F01-D4D8-456F-BC12-4B77221FD38F}">
      <dsp:nvSpPr>
        <dsp:cNvPr id="0" name=""/>
        <dsp:cNvSpPr/>
      </dsp:nvSpPr>
      <dsp:spPr>
        <a:xfrm>
          <a:off x="2500" y="809333"/>
          <a:ext cx="2437821" cy="4688460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71120" bIns="8001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itchFamily="18" charset="0"/>
              <a:cs typeface="Times New Roman" pitchFamily="18" charset="0"/>
            </a:rPr>
            <a:t>Организует образовательную деятельность с детьми.</a:t>
          </a:r>
          <a:endParaRPr lang="ru-RU" sz="1000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itchFamily="18" charset="0"/>
              <a:cs typeface="Times New Roman" pitchFamily="18" charset="0"/>
            </a:rPr>
            <a:t>Оформляет выставку продуктивной деятельности детей.</a:t>
          </a:r>
          <a:endParaRPr lang="ru-RU" sz="1000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itchFamily="18" charset="0"/>
              <a:cs typeface="Times New Roman" pitchFamily="18" charset="0"/>
            </a:rPr>
            <a:t>Пополняет предметно-развивающую среду для творческой деятельности детей (книжный уголок книгами с русскими народными сказками; изо уголок раскрасками, театрализованный уголок: театрами, шапочками героев сказок; речевой уголок дидактическими играми: «Кто из какой сказки?», «У сказки в гостях»).</a:t>
          </a:r>
          <a:endParaRPr lang="ru-RU" sz="1000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itchFamily="18" charset="0"/>
              <a:cs typeface="Times New Roman" pitchFamily="18" charset="0"/>
            </a:rPr>
            <a:t>Взаимодействует с родителями по реализации проектно-исследовательской деятельности дома с ребенком (посмотреть мультфильм: «Пузырь, соломинка и лапоть», почитать сказки: «Волк и семеро козлят», «Маша и медведь», «Теремок», «Гуси-Лебеди», «Кот, петух и лиса»).</a:t>
          </a:r>
          <a:endParaRPr lang="ru-RU" sz="1000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itchFamily="18" charset="0"/>
              <a:cs typeface="Times New Roman" pitchFamily="18" charset="0"/>
            </a:rPr>
            <a:t>Организует выставку совместного творчества родителей и детей «Мой любимый герой русских народных сказок».</a:t>
          </a:r>
          <a:endParaRPr lang="ru-RU" sz="1000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itchFamily="18" charset="0"/>
              <a:cs typeface="Times New Roman" pitchFamily="18" charset="0"/>
            </a:rPr>
            <a:t>Побуждает к сочинению вместе с детьми своей сказки.</a:t>
          </a:r>
          <a:endParaRPr lang="ru-RU" sz="1000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itchFamily="18" charset="0"/>
              <a:cs typeface="Times New Roman" pitchFamily="18" charset="0"/>
            </a:rPr>
            <a:t>Проводит с родителями консультацию: «Русская народная сказка и ее позитивное влияние на формирование качеств личности ребенка».</a:t>
          </a:r>
          <a:endParaRPr lang="ru-RU" sz="1000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itchFamily="18" charset="0"/>
              <a:cs typeface="Times New Roman" pitchFamily="18" charset="0"/>
            </a:rPr>
            <a:t>Оценивает деятельность детей в разных видах деятельности.</a:t>
          </a:r>
          <a:endParaRPr lang="ru-RU" sz="1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500" y="809333"/>
        <a:ext cx="2437821" cy="4688460"/>
      </dsp:txXfrm>
    </dsp:sp>
    <dsp:sp modelId="{2E856F9E-BDEC-495A-A884-1E41AE9CED16}">
      <dsp:nvSpPr>
        <dsp:cNvPr id="0" name=""/>
        <dsp:cNvSpPr/>
      </dsp:nvSpPr>
      <dsp:spPr>
        <a:xfrm>
          <a:off x="2781617" y="2932"/>
          <a:ext cx="2437821" cy="806400"/>
        </a:xfrm>
        <a:prstGeom prst="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Деятельность дошкольников</a:t>
          </a:r>
          <a:endParaRPr lang="ru-RU" sz="14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781617" y="2932"/>
        <a:ext cx="2437821" cy="806400"/>
      </dsp:txXfrm>
    </dsp:sp>
    <dsp:sp modelId="{558A2CB2-05E1-46E8-8B59-09E296E1DDBF}">
      <dsp:nvSpPr>
        <dsp:cNvPr id="0" name=""/>
        <dsp:cNvSpPr/>
      </dsp:nvSpPr>
      <dsp:spPr>
        <a:xfrm>
          <a:off x="2781617" y="809333"/>
          <a:ext cx="2437821" cy="4688460"/>
        </a:xfrm>
        <a:prstGeom prst="rect">
          <a:avLst/>
        </a:prstGeom>
        <a:solidFill>
          <a:schemeClr val="accent4">
            <a:tint val="40000"/>
            <a:alpha val="90000"/>
            <a:hueOff val="-1972853"/>
            <a:satOff val="11079"/>
            <a:lumOff val="704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1972853"/>
              <a:satOff val="11079"/>
              <a:lumOff val="70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Дети добывают информацию по теме исследования.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Активно играют в дидактические и подвижные игры, рисуют, лепят, рассматривают иллюстрации к сказкам, внимательно слушают сказки и отвечают на вопросы по сюжету, выполняют задания: Расскажи сказку по картинкам», «Помоги колобку подобрать головной убор», «Раскрась персонажа сказки».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Готовят рисунки на выставку: «Мой любимый герой русских народных сказок».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Сочиняют вместе с родителями свою сказку о любимом герое.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781617" y="809333"/>
        <a:ext cx="2437821" cy="4688460"/>
      </dsp:txXfrm>
    </dsp:sp>
    <dsp:sp modelId="{00AABF60-03FB-4B76-8036-284E936CB42B}">
      <dsp:nvSpPr>
        <dsp:cNvPr id="0" name=""/>
        <dsp:cNvSpPr/>
      </dsp:nvSpPr>
      <dsp:spPr>
        <a:xfrm>
          <a:off x="5560733" y="2932"/>
          <a:ext cx="2437821" cy="806400"/>
        </a:xfrm>
        <a:prstGeom prst="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Деятельность родителей</a:t>
          </a:r>
          <a:endParaRPr lang="ru-RU" sz="14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560733" y="2932"/>
        <a:ext cx="2437821" cy="806400"/>
      </dsp:txXfrm>
    </dsp:sp>
    <dsp:sp modelId="{C18A941C-06C1-4D6F-BE46-0E06C8BCA1F6}">
      <dsp:nvSpPr>
        <dsp:cNvPr id="0" name=""/>
        <dsp:cNvSpPr/>
      </dsp:nvSpPr>
      <dsp:spPr>
        <a:xfrm>
          <a:off x="5560733" y="809333"/>
          <a:ext cx="2437821" cy="4688460"/>
        </a:xfrm>
        <a:prstGeom prst="rect">
          <a:avLst/>
        </a:prstGeom>
        <a:solidFill>
          <a:schemeClr val="accent4">
            <a:tint val="40000"/>
            <a:alpha val="90000"/>
            <a:hueOff val="-3945706"/>
            <a:satOff val="22157"/>
            <a:lumOff val="1408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3945706"/>
              <a:satOff val="22157"/>
              <a:lumOff val="14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Помогают детям найти информацию по теме исследования.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Просматривают с детьми мультфильм: «Пузырь, соломинка и лапоть».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Читают детям русские народные сказки.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Участвуют в оформлении выставки рисунков совместного творчества: «Мой любимы герой русских народных сказок».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Сочиняют вместе с детьми свою сказку о любимом герое.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Оформляют выставку своих книжек-сказок.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Знакомятся с материалом консультации: «Русская народная сказка и ее позитивное влияние на формирование качеств личности ребенка».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560733" y="809333"/>
        <a:ext cx="2437821" cy="468846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B4ACB7-151F-4A54-9200-9C16146D1D69}">
      <dsp:nvSpPr>
        <dsp:cNvPr id="0" name=""/>
        <dsp:cNvSpPr/>
      </dsp:nvSpPr>
      <dsp:spPr>
        <a:xfrm>
          <a:off x="2366" y="861518"/>
          <a:ext cx="2307224" cy="92288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Деятельность педагога</a:t>
          </a:r>
          <a:endParaRPr lang="ru-RU" sz="14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366" y="861518"/>
        <a:ext cx="2307224" cy="922889"/>
      </dsp:txXfrm>
    </dsp:sp>
    <dsp:sp modelId="{12CB7F01-D4D8-456F-BC12-4B77221FD38F}">
      <dsp:nvSpPr>
        <dsp:cNvPr id="0" name=""/>
        <dsp:cNvSpPr/>
      </dsp:nvSpPr>
      <dsp:spPr>
        <a:xfrm>
          <a:off x="2366" y="1784407"/>
          <a:ext cx="2307224" cy="2854800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Проверяет и корректирует готовые исследования.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Помогает подготовить презентацию продукта деятельности детей для зрителей.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366" y="1784407"/>
        <a:ext cx="2307224" cy="2854800"/>
      </dsp:txXfrm>
    </dsp:sp>
    <dsp:sp modelId="{2E856F9E-BDEC-495A-A884-1E41AE9CED16}">
      <dsp:nvSpPr>
        <dsp:cNvPr id="0" name=""/>
        <dsp:cNvSpPr/>
      </dsp:nvSpPr>
      <dsp:spPr>
        <a:xfrm>
          <a:off x="2632601" y="861518"/>
          <a:ext cx="2307224" cy="922889"/>
        </a:xfrm>
        <a:prstGeom prst="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Деятельность дошкольников</a:t>
          </a:r>
          <a:endParaRPr lang="ru-RU" sz="14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32601" y="861518"/>
        <a:ext cx="2307224" cy="922889"/>
      </dsp:txXfrm>
    </dsp:sp>
    <dsp:sp modelId="{558A2CB2-05E1-46E8-8B59-09E296E1DDBF}">
      <dsp:nvSpPr>
        <dsp:cNvPr id="0" name=""/>
        <dsp:cNvSpPr/>
      </dsp:nvSpPr>
      <dsp:spPr>
        <a:xfrm>
          <a:off x="2632601" y="1784407"/>
          <a:ext cx="2307224" cy="2854800"/>
        </a:xfrm>
        <a:prstGeom prst="rect">
          <a:avLst/>
        </a:prstGeom>
        <a:solidFill>
          <a:schemeClr val="accent4">
            <a:tint val="40000"/>
            <a:alpha val="90000"/>
            <a:hueOff val="-1972853"/>
            <a:satOff val="11079"/>
            <a:lumOff val="704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1972853"/>
              <a:satOff val="11079"/>
              <a:lumOff val="70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Корректируют проектную задачу.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Готовят к презентации продукта своей деятельности.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32601" y="1784407"/>
        <a:ext cx="2307224" cy="2854800"/>
      </dsp:txXfrm>
    </dsp:sp>
    <dsp:sp modelId="{00AABF60-03FB-4B76-8036-284E936CB42B}">
      <dsp:nvSpPr>
        <dsp:cNvPr id="0" name=""/>
        <dsp:cNvSpPr/>
      </dsp:nvSpPr>
      <dsp:spPr>
        <a:xfrm>
          <a:off x="5262837" y="861518"/>
          <a:ext cx="2307224" cy="922889"/>
        </a:xfrm>
        <a:prstGeom prst="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Деятельность родителей</a:t>
          </a:r>
          <a:endParaRPr lang="ru-RU" sz="14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262837" y="861518"/>
        <a:ext cx="2307224" cy="922889"/>
      </dsp:txXfrm>
    </dsp:sp>
    <dsp:sp modelId="{C18A941C-06C1-4D6F-BE46-0E06C8BCA1F6}">
      <dsp:nvSpPr>
        <dsp:cNvPr id="0" name=""/>
        <dsp:cNvSpPr/>
      </dsp:nvSpPr>
      <dsp:spPr>
        <a:xfrm>
          <a:off x="5265203" y="1785949"/>
          <a:ext cx="2307224" cy="2854800"/>
        </a:xfrm>
        <a:prstGeom prst="rect">
          <a:avLst/>
        </a:prstGeom>
        <a:solidFill>
          <a:schemeClr val="accent4">
            <a:tint val="40000"/>
            <a:alpha val="90000"/>
            <a:hueOff val="-3945706"/>
            <a:satOff val="22157"/>
            <a:lumOff val="1408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3945706"/>
              <a:satOff val="22157"/>
              <a:lumOff val="14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Оказывают помощь в подготовке презентации детских исследований.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265203" y="1785949"/>
        <a:ext cx="2307224" cy="28548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B4ACB7-151F-4A54-9200-9C16146D1D69}">
      <dsp:nvSpPr>
        <dsp:cNvPr id="0" name=""/>
        <dsp:cNvSpPr/>
      </dsp:nvSpPr>
      <dsp:spPr>
        <a:xfrm>
          <a:off x="2366" y="638486"/>
          <a:ext cx="2307224" cy="92288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Деятельность педагога</a:t>
          </a:r>
          <a:endParaRPr lang="ru-RU" sz="14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366" y="638486"/>
        <a:ext cx="2307224" cy="922889"/>
      </dsp:txXfrm>
    </dsp:sp>
    <dsp:sp modelId="{12CB7F01-D4D8-456F-BC12-4B77221FD38F}">
      <dsp:nvSpPr>
        <dsp:cNvPr id="0" name=""/>
        <dsp:cNvSpPr/>
      </dsp:nvSpPr>
      <dsp:spPr>
        <a:xfrm>
          <a:off x="2366" y="1561376"/>
          <a:ext cx="2307224" cy="3300862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Готовит презентацию проекта.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Представляет презентацию родителям на итоговом мероприятии.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Осуществляет итоговое оценивание результатов проектной деятельности детей.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Проводит литературную викторину «В мире много сказок» (в целях диагностики знаний детей по окончании проекта).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Изготавливает наградные медальки.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366" y="1561376"/>
        <a:ext cx="2307224" cy="3300862"/>
      </dsp:txXfrm>
    </dsp:sp>
    <dsp:sp modelId="{2E856F9E-BDEC-495A-A884-1E41AE9CED16}">
      <dsp:nvSpPr>
        <dsp:cNvPr id="0" name=""/>
        <dsp:cNvSpPr/>
      </dsp:nvSpPr>
      <dsp:spPr>
        <a:xfrm>
          <a:off x="2632601" y="638486"/>
          <a:ext cx="2307224" cy="922889"/>
        </a:xfrm>
        <a:prstGeom prst="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Деятельность дошкольников</a:t>
          </a:r>
          <a:endParaRPr lang="ru-RU" sz="14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32601" y="638486"/>
        <a:ext cx="2307224" cy="922889"/>
      </dsp:txXfrm>
    </dsp:sp>
    <dsp:sp modelId="{558A2CB2-05E1-46E8-8B59-09E296E1DDBF}">
      <dsp:nvSpPr>
        <dsp:cNvPr id="0" name=""/>
        <dsp:cNvSpPr/>
      </dsp:nvSpPr>
      <dsp:spPr>
        <a:xfrm>
          <a:off x="2632601" y="1561376"/>
          <a:ext cx="2307224" cy="3300862"/>
        </a:xfrm>
        <a:prstGeom prst="rect">
          <a:avLst/>
        </a:prstGeom>
        <a:solidFill>
          <a:schemeClr val="accent4">
            <a:tint val="40000"/>
            <a:alpha val="90000"/>
            <a:hueOff val="-1972853"/>
            <a:satOff val="11079"/>
            <a:lumOff val="704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1972853"/>
              <a:satOff val="11079"/>
              <a:lumOff val="70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Представляют презентации своих исследований зрителям.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Участвуют в литературной викторине: «В мире много сказок».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Участвуют в итоговом мероприятии.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32601" y="1561376"/>
        <a:ext cx="2307224" cy="3300862"/>
      </dsp:txXfrm>
    </dsp:sp>
    <dsp:sp modelId="{00AABF60-03FB-4B76-8036-284E936CB42B}">
      <dsp:nvSpPr>
        <dsp:cNvPr id="0" name=""/>
        <dsp:cNvSpPr/>
      </dsp:nvSpPr>
      <dsp:spPr>
        <a:xfrm>
          <a:off x="5262837" y="638486"/>
          <a:ext cx="2307224" cy="922889"/>
        </a:xfrm>
        <a:prstGeom prst="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Деятельность родителей</a:t>
          </a:r>
          <a:endParaRPr lang="ru-RU" sz="14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262837" y="638486"/>
        <a:ext cx="2307224" cy="922889"/>
      </dsp:txXfrm>
    </dsp:sp>
    <dsp:sp modelId="{C18A941C-06C1-4D6F-BE46-0E06C8BCA1F6}">
      <dsp:nvSpPr>
        <dsp:cNvPr id="0" name=""/>
        <dsp:cNvSpPr/>
      </dsp:nvSpPr>
      <dsp:spPr>
        <a:xfrm>
          <a:off x="5265203" y="1563159"/>
          <a:ext cx="2307224" cy="3300862"/>
        </a:xfrm>
        <a:prstGeom prst="rect">
          <a:avLst/>
        </a:prstGeom>
        <a:solidFill>
          <a:schemeClr val="accent4">
            <a:tint val="40000"/>
            <a:alpha val="90000"/>
            <a:hueOff val="-3945706"/>
            <a:satOff val="22157"/>
            <a:lumOff val="1408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3945706"/>
              <a:satOff val="22157"/>
              <a:lumOff val="14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Оформляют сборник сказок, которые они сочинили вместе с детьми.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Участвуют в итоговом мероприятии.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265203" y="1563159"/>
        <a:ext cx="2307224" cy="33008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A8CAD-F394-4766-B8F0-A47EB4DED63D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2C60E-CE32-4F30-B0BE-65778B61FE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A8CAD-F394-4766-B8F0-A47EB4DED63D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2C60E-CE32-4F30-B0BE-65778B61FE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A8CAD-F394-4766-B8F0-A47EB4DED63D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2C60E-CE32-4F30-B0BE-65778B61FE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A8CAD-F394-4766-B8F0-A47EB4DED63D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2C60E-CE32-4F30-B0BE-65778B61FE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A8CAD-F394-4766-B8F0-A47EB4DED63D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2C60E-CE32-4F30-B0BE-65778B61FE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A8CAD-F394-4766-B8F0-A47EB4DED63D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2C60E-CE32-4F30-B0BE-65778B61FE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A8CAD-F394-4766-B8F0-A47EB4DED63D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2C60E-CE32-4F30-B0BE-65778B61FE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A8CAD-F394-4766-B8F0-A47EB4DED63D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2C60E-CE32-4F30-B0BE-65778B61FE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A8CAD-F394-4766-B8F0-A47EB4DED63D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2C60E-CE32-4F30-B0BE-65778B61FE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A8CAD-F394-4766-B8F0-A47EB4DED63D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2C60E-CE32-4F30-B0BE-65778B61FE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A8CAD-F394-4766-B8F0-A47EB4DED63D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2C60E-CE32-4F30-B0BE-65778B61FE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A8CAD-F394-4766-B8F0-A47EB4DED63D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2C60E-CE32-4F30-B0BE-65778B61FEA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nsportal.ru/detskiy-sad/razvitie-rechi/2017/02/01/puteshestvie-po-russkim-narodnym-skazkam%20nsportal.ru" TargetMode="External"/><Relationship Id="rId2" Type="http://schemas.openxmlformats.org/officeDocument/2006/relationships/hyperlink" Target="https://nsportal.ru/detskiy-sad/materialy-dlya-roditeley/2013/03/20/konsultatsiya-dlya-roditeley-vliyanie-russkoy%20%20nsportal.ru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nsportal.ru/detskiy-sad/applikatsiya-lepka/2014/02/24/konspekt-od-druzya-kolobka%20nsportal.ru" TargetMode="External"/><Relationship Id="rId4" Type="http://schemas.openxmlformats.org/officeDocument/2006/relationships/hyperlink" Target="https://pedportal.net/doshkolnoe-obrazovanie/risovanie/konspekt-integrirovannogo-zanyatiya-po-netradicionnomu-risovaniyu-laquo-zaychik-raquo-konspekt-integrirovannogo-zanyatiya-vo-vtoroy-mladshey-gruppe-po-netradicionnomu-risovaniyu-laquo-zaychik-raquo-804913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3714752"/>
            <a:ext cx="6000792" cy="2541595"/>
          </a:xfrm>
        </p:spPr>
        <p:txBody>
          <a:bodyPr/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Русские народные сказки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86380" y="6000768"/>
            <a:ext cx="3000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Автор: Смирнова Наталья Анатольевна</a:t>
            </a:r>
            <a:endParaRPr lang="ru-RU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20" y="214290"/>
            <a:ext cx="63579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Муниципальное дошкольное образовательное учреждение детский сад №32 </a:t>
            </a:r>
            <a:endParaRPr lang="ru-RU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571480"/>
            <a:ext cx="7929618" cy="121444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Этапы проекта </a:t>
            </a:r>
            <a:r>
              <a:rPr lang="ru-RU" sz="27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Подготовительный (1 день)</a:t>
            </a:r>
            <a:br>
              <a:rPr lang="ru-RU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Цель: заинтересовать родителей и детей темой проекта, сформулировать проблемную ситуацию.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857224" y="1785926"/>
            <a:ext cx="7072362" cy="30718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8" name="Схема 7"/>
          <p:cNvGraphicFramePr/>
          <p:nvPr/>
        </p:nvGraphicFramePr>
        <p:xfrm>
          <a:off x="642910" y="1571612"/>
          <a:ext cx="7500990" cy="478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7786742" cy="857256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Проектировочный (1 день)</a:t>
            </a:r>
            <a:br>
              <a:rPr lang="ru-RU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Цель: разработка маршрута действий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857224" y="1785926"/>
            <a:ext cx="7072362" cy="30718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8" name="Схема 7"/>
          <p:cNvGraphicFramePr/>
          <p:nvPr/>
        </p:nvGraphicFramePr>
        <p:xfrm>
          <a:off x="571472" y="857232"/>
          <a:ext cx="7572428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7929618" cy="1142984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Практический (3 дня)</a:t>
            </a:r>
            <a:br>
              <a:rPr lang="ru-RU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Цель: проведение исследования, сбор и обработка данных и реализация проекта в разных видах деятельности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857224" y="1785926"/>
            <a:ext cx="7072362" cy="30718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8" name="Схема 7"/>
          <p:cNvGraphicFramePr/>
          <p:nvPr/>
        </p:nvGraphicFramePr>
        <p:xfrm>
          <a:off x="285720" y="1000108"/>
          <a:ext cx="8001056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7786742" cy="857256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Коррекционный (1 день)</a:t>
            </a:r>
            <a:br>
              <a:rPr lang="ru-RU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Цель: корректировка готовых детских исследований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857224" y="1785926"/>
            <a:ext cx="7072362" cy="30718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8" name="Схема 7"/>
          <p:cNvGraphicFramePr/>
          <p:nvPr/>
        </p:nvGraphicFramePr>
        <p:xfrm>
          <a:off x="571472" y="857232"/>
          <a:ext cx="7572428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7786742" cy="857256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Заключительный (1 день)</a:t>
            </a:r>
            <a:br>
              <a:rPr lang="ru-RU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Цель: обобщение полученного опыта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857224" y="1785926"/>
            <a:ext cx="7072362" cy="30718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8" name="Схема 7"/>
          <p:cNvGraphicFramePr/>
          <p:nvPr/>
        </p:nvGraphicFramePr>
        <p:xfrm>
          <a:off x="571472" y="857232"/>
          <a:ext cx="7572428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001056" cy="928694"/>
          </a:xfrm>
        </p:spPr>
        <p:txBody>
          <a:bodyPr/>
          <a:lstStyle/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Учебно – методический пакет</a:t>
            </a:r>
            <a:endParaRPr lang="ru-RU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857224" y="1785926"/>
            <a:ext cx="7072362" cy="30718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4348" y="1571612"/>
            <a:ext cx="764386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7675" algn="just"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Визитка проекта</a:t>
            </a:r>
          </a:p>
          <a:p>
            <a:pPr indent="447675" algn="just"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Методический и дидактический материал</a:t>
            </a:r>
          </a:p>
          <a:p>
            <a:pPr indent="447675" algn="just"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Презентация детских исследований</a:t>
            </a:r>
          </a:p>
          <a:p>
            <a:pPr indent="447675" algn="just"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Презентация проекта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001056" cy="785818"/>
          </a:xfrm>
        </p:spPr>
        <p:txBody>
          <a:bodyPr/>
          <a:lstStyle/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Информационные ресурсы</a:t>
            </a:r>
            <a:endParaRPr lang="ru-RU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857224" y="1785926"/>
            <a:ext cx="7072362" cy="30718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472" y="1071546"/>
            <a:ext cx="771530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7675" algn="just"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О.С. Ушакова «Развитие речи детей 3-5 лет»- М.:ООО ТЦ «Сфера» 2011 г.</a:t>
            </a:r>
          </a:p>
          <a:p>
            <a:pPr indent="447675" algn="just"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Маханева М.Д. «Занятия по театрализованной деятельности в детском саду». – М.:Т Ц СФЕРА, 2009 г.</a:t>
            </a:r>
          </a:p>
          <a:p>
            <a:pPr indent="447675" algn="just"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И.А. Бойчук, Т. Н. Попушина «Ознакомление детей младшего и среднего дошкольного возраста с русским народным творчеством». СПб.: ООО «ИЗДАТЕЛЬСТВО ДЕТСТВО-ПРЕСС», 2009 г.</a:t>
            </a:r>
          </a:p>
          <a:p>
            <a:pPr indent="447675" algn="just"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Синцова Е. В. Консультация для родителей «Русская народная сказка и ее позитивное влияние на формирование качеств личности ребенка».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URL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  <a:hlinkClick r:id="rId2"/>
              </a:rPr>
              <a:t>://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nsportal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  <a:hlinkClick r:id="rId2"/>
              </a:rPr>
              <a:t>.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ru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  <a:hlinkClick r:id="rId2"/>
              </a:rPr>
              <a:t>/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  <a:hlinkClick r:id="rId2"/>
              </a:rPr>
              <a:t>detskiy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  <a:hlinkClick r:id="rId2"/>
              </a:rPr>
              <a:t>-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  <a:hlinkClick r:id="rId2"/>
              </a:rPr>
              <a:t>sad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  <a:hlinkClick r:id="rId2"/>
              </a:rPr>
              <a:t>/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materialy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  <a:hlinkClick r:id="rId2"/>
              </a:rPr>
              <a:t>-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dlya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  <a:hlinkClick r:id="rId2"/>
              </a:rPr>
              <a:t>-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roditeley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  <a:hlinkClick r:id="rId2"/>
              </a:rPr>
              <a:t>/2013/03/20/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konsultatsiya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  <a:hlinkClick r:id="rId2"/>
              </a:rPr>
              <a:t>-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dlya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  <a:hlinkClick r:id="rId2"/>
              </a:rPr>
              <a:t>-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roditeley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  <a:hlinkClick r:id="rId2"/>
              </a:rPr>
              <a:t>-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vliyanie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  <a:hlinkClick r:id="rId2"/>
              </a:rPr>
              <a:t>-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russkoy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  <a:hlinkClick r:id="rId2"/>
              </a:rPr>
              <a:t> 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nsportal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  <a:hlinkClick r:id="rId2"/>
              </a:rPr>
              <a:t>.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ru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24.12.2017</a:t>
            </a:r>
          </a:p>
          <a:p>
            <a:pPr indent="447675" algn="just"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Боярова О. В. Конспект НОД по познавательному развитию «Путешествие по русским народным сказкам».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URL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https://nsportal.ru/detskiy-sad/razvitie-rechi/2017/02/01/puteshestvie-po-russkim-narodnym-skazkam </a:t>
            </a:r>
            <a:r>
              <a:rPr lang="en-US" sz="1600" u="sng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nsportal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.</a:t>
            </a:r>
            <a:r>
              <a:rPr lang="en-US" sz="1600" u="sng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ru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, 18.12.2017</a:t>
            </a:r>
          </a:p>
          <a:p>
            <a:pPr indent="447675" algn="just"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Харина Е. Г. Конспект интегрированного занятия по нетрадиционному рисованию «Зайчик»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 URL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  <a:hlinkClick r:id="rId4"/>
              </a:rPr>
              <a:t>https://pedportal.net/doshkolnoe-obrazovanie/risovanie/konspekt-integrirovannogo-zanyatiya-po-netradicionnomu-risovaniyu-laquo-zaychik-raquo-konspekt-integrirovannogo-zanyatiya-vo-vtoroy-mladshey-gruppe-po-netradicionnomu-risovaniyu-laquo-zaychik-raquo-804913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18.12.2017 г.</a:t>
            </a:r>
          </a:p>
          <a:p>
            <a:pPr indent="447675" algn="just"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Ведерникова В. А. Конспект НОД по лепке «Друзья колобка».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URL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600" u="sng" dirty="0" smtClean="0">
                <a:latin typeface="Times New Roman" pitchFamily="18" charset="0"/>
                <a:cs typeface="Times New Roman" pitchFamily="18" charset="0"/>
                <a:hlinkClick r:id="rId5"/>
              </a:rPr>
              <a:t>https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  <a:hlinkClick r:id="rId5"/>
              </a:rPr>
              <a:t>://</a:t>
            </a:r>
            <a:r>
              <a:rPr lang="en-US" sz="1600" u="sng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nsportal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  <a:hlinkClick r:id="rId5"/>
              </a:rPr>
              <a:t>.</a:t>
            </a:r>
            <a:r>
              <a:rPr lang="en-US" sz="1600" u="sng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ru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  <a:hlinkClick r:id="rId5"/>
              </a:rPr>
              <a:t>/</a:t>
            </a:r>
            <a:r>
              <a:rPr lang="en-US" sz="1600" u="sng" dirty="0" smtClean="0">
                <a:latin typeface="Times New Roman" pitchFamily="18" charset="0"/>
                <a:cs typeface="Times New Roman" pitchFamily="18" charset="0"/>
                <a:hlinkClick r:id="rId5"/>
              </a:rPr>
              <a:t>detskiy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  <a:hlinkClick r:id="rId5"/>
              </a:rPr>
              <a:t>-</a:t>
            </a:r>
            <a:r>
              <a:rPr lang="en-US" sz="1600" u="sng" dirty="0" smtClean="0">
                <a:latin typeface="Times New Roman" pitchFamily="18" charset="0"/>
                <a:cs typeface="Times New Roman" pitchFamily="18" charset="0"/>
                <a:hlinkClick r:id="rId5"/>
              </a:rPr>
              <a:t>sad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  <a:hlinkClick r:id="rId5"/>
              </a:rPr>
              <a:t>/</a:t>
            </a:r>
            <a:r>
              <a:rPr lang="en-US" sz="1600" u="sng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applikatsiya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  <a:hlinkClick r:id="rId5"/>
              </a:rPr>
              <a:t>-</a:t>
            </a:r>
            <a:r>
              <a:rPr lang="en-US" sz="1600" u="sng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lepka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  <a:hlinkClick r:id="rId5"/>
              </a:rPr>
              <a:t>/2014/02/24/</a:t>
            </a:r>
            <a:r>
              <a:rPr lang="en-US" sz="1600" u="sng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konspekt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  <a:hlinkClick r:id="rId5"/>
              </a:rPr>
              <a:t>-</a:t>
            </a:r>
            <a:r>
              <a:rPr lang="en-US" sz="1600" u="sng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od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  <a:hlinkClick r:id="rId5"/>
              </a:rPr>
              <a:t>-</a:t>
            </a:r>
            <a:r>
              <a:rPr lang="en-US" sz="1600" u="sng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druzya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  <a:hlinkClick r:id="rId5"/>
              </a:rPr>
              <a:t>-</a:t>
            </a:r>
            <a:r>
              <a:rPr lang="en-US" sz="1600" u="sng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kolobka</a:t>
            </a:r>
            <a:r>
              <a:rPr lang="en-US" sz="1600" u="sng" dirty="0" smtClean="0">
                <a:latin typeface="Times New Roman" pitchFamily="18" charset="0"/>
                <a:cs typeface="Times New Roman" pitchFamily="18" charset="0"/>
                <a:hlinkClick r:id="rId5"/>
              </a:rPr>
              <a:t> </a:t>
            </a:r>
            <a:r>
              <a:rPr lang="en-US" sz="1600" u="sng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nsportal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  <a:hlinkClick r:id="rId5"/>
              </a:rPr>
              <a:t>.</a:t>
            </a:r>
            <a:r>
              <a:rPr lang="en-US" sz="1600" u="sng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ru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18.12.2017 г.</a:t>
            </a:r>
          </a:p>
          <a:p>
            <a:pPr marL="342900" indent="-342900">
              <a:buFont typeface="+mj-lt"/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001056" cy="928694"/>
          </a:xfrm>
        </p:spPr>
        <p:txBody>
          <a:bodyPr/>
          <a:lstStyle/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Творческое название</a:t>
            </a:r>
            <a:endParaRPr lang="ru-RU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857224" y="1785926"/>
            <a:ext cx="7072362" cy="30718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«Сказка – ложь, да в ней намек…»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001056" cy="928694"/>
          </a:xfrm>
        </p:spPr>
        <p:txBody>
          <a:bodyPr/>
          <a:lstStyle/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Эпиграф</a:t>
            </a:r>
            <a:endParaRPr lang="ru-RU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857224" y="1785926"/>
            <a:ext cx="7072362" cy="30718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ru-RU" sz="4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Мудрость предков – зеркало для потомков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500694" y="4500570"/>
            <a:ext cx="2571768" cy="9286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К. Д. Ушинский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001056" cy="928694"/>
          </a:xfrm>
        </p:spPr>
        <p:txBody>
          <a:bodyPr/>
          <a:lstStyle/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Аннотация</a:t>
            </a:r>
            <a:endParaRPr lang="ru-RU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857224" y="1785926"/>
            <a:ext cx="7072362" cy="30718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596" y="1357298"/>
            <a:ext cx="771530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7675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Народная сказка – самая древняя из распространенных форм устного народного творчества. В устном народном творчестве, как нигде больше сохранились особенные черты русского характера, присущие ему нравственные ценности, представление о добре, красоте, храбрости, трудолюбии, верности. Именно сказки являются материалом для обучения детей младшего дошкольного возраста развитию речи.</a:t>
            </a:r>
          </a:p>
          <a:p>
            <a:pPr indent="447675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Данный проект помогает развить у детей устную речь, его фантазию, воображение, повлияет на духовное развитие, научит определенным нравственным нормам. 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285860"/>
            <a:ext cx="8001056" cy="4286280"/>
          </a:xfrm>
        </p:spPr>
        <p:txBody>
          <a:bodyPr>
            <a:normAutofit fontScale="90000"/>
          </a:bodyPr>
          <a:lstStyle/>
          <a:p>
            <a:pPr indent="447675"/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Типология проекта:</a:t>
            </a:r>
            <a:br>
              <a:rPr lang="ru-RU" sz="3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Информационный,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краткосрочный, межпредметный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Участники проекта:</a:t>
            </a:r>
            <a:br>
              <a:rPr lang="ru-RU" sz="3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Дети 3 – 4 лет, воспитатель, родители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Длительность:</a:t>
            </a:r>
            <a:br>
              <a:rPr lang="ru-RU" sz="3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7 дней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001056" cy="928694"/>
          </a:xfrm>
        </p:spPr>
        <p:txBody>
          <a:bodyPr/>
          <a:lstStyle/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 проекта </a:t>
            </a:r>
            <a:endParaRPr lang="ru-RU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857224" y="1785926"/>
            <a:ext cx="7072362" cy="30718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1785926"/>
            <a:ext cx="757242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7675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Формировать представления детей о русских народных сказках; развивать коммуникативные навыки, нравственные качества; воспитывать интерес к русским народным сказкам через различные виды деятельности.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001056" cy="85723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 проекта </a:t>
            </a:r>
            <a:endParaRPr lang="ru-RU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857224" y="1785926"/>
            <a:ext cx="7072362" cy="30718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7" name="Схема 6"/>
          <p:cNvGraphicFramePr/>
          <p:nvPr/>
        </p:nvGraphicFramePr>
        <p:xfrm>
          <a:off x="428596" y="928670"/>
          <a:ext cx="7715304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500174"/>
            <a:ext cx="7786742" cy="164307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Основополагающий вопрос:</a:t>
            </a:r>
            <a:b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постичь народную мудрость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3429000"/>
            <a:ext cx="8501090" cy="1643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Проблемный вопрос:</a:t>
            </a:r>
            <a:b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Зачем нужны сказки?</a:t>
            </a: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14620"/>
            <a:ext cx="7786742" cy="164307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Частные вопросы:</a:t>
            </a:r>
            <a:b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появились русские народные сказки?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Какие персонажи живут в русских народных сказках?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Чему нас учат персонажи русских народных сказок?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1142</Words>
  <Application>Microsoft Office PowerPoint</Application>
  <PresentationFormat>Экран (4:3)</PresentationFormat>
  <Paragraphs>116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Русские народные сказки</vt:lpstr>
      <vt:lpstr>Творческое название</vt:lpstr>
      <vt:lpstr>Эпиграф</vt:lpstr>
      <vt:lpstr>Аннотация</vt:lpstr>
      <vt:lpstr>Типология проекта: Информационный, краткосрочный, межпредметный  Участники проекта: Дети 3 – 4 лет, воспитатель, родители  Длительность: 7 дней  </vt:lpstr>
      <vt:lpstr>Цель проекта </vt:lpstr>
      <vt:lpstr>Задачи проекта </vt:lpstr>
      <vt:lpstr>Основополагающий вопрос: Как постичь народную мудрость </vt:lpstr>
      <vt:lpstr>Частные вопросы: Как появились русские народные сказки? Какие персонажи живут в русских народных сказках? Чему нас учат персонажи русских народных сказок?  </vt:lpstr>
      <vt:lpstr>Этапы проекта  Подготовительный (1 день) Цель: заинтересовать родителей и детей темой проекта, сформулировать проблемную ситуацию. </vt:lpstr>
      <vt:lpstr>Проектировочный (1 день) Цель: разработка маршрута действий </vt:lpstr>
      <vt:lpstr> Практический (3 дня) Цель: проведение исследования, сбор и обработка данных и реализация проекта в разных видах деятельности  </vt:lpstr>
      <vt:lpstr>Коррекционный (1 день) Цель: корректировка готовых детских исследований </vt:lpstr>
      <vt:lpstr>Заключительный (1 день) Цель: обобщение полученного опыта </vt:lpstr>
      <vt:lpstr>Учебно – методический пакет</vt:lpstr>
      <vt:lpstr>Информационные ресурсы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Информационные технологии в обучении</dc:title>
  <dc:creator>User</dc:creator>
  <cp:lastModifiedBy>USER</cp:lastModifiedBy>
  <cp:revision>76</cp:revision>
  <dcterms:created xsi:type="dcterms:W3CDTF">2017-11-28T12:54:00Z</dcterms:created>
  <dcterms:modified xsi:type="dcterms:W3CDTF">2018-01-17T12:07:33Z</dcterms:modified>
</cp:coreProperties>
</file>