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3" r:id="rId9"/>
    <p:sldId id="264" r:id="rId10"/>
    <p:sldId id="279" r:id="rId11"/>
    <p:sldId id="278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92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8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14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4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88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7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22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69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2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7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2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DB19-434B-4CE2-A044-D777C7ABD75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9FD7-A16E-4983-9BD3-91DCFBA1AA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1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44;&#1077;&#1090;&#1089;&#1082;&#1086;&#1077;%20&#1080;&#1089;&#1089;&#1083;&#1077;&#1076;&#1086;&#1074;&#1072;&#1085;&#1080;&#1077;%20&#1055;&#1077;&#1095;&#1082;&#1072;%20&#1084;&#1086;&#1103;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4;&#1077;&#1090;&#1089;&#1082;&#1086;&#1077;%20&#1080;&#1089;&#1089;&#1083;&#1077;&#1076;&#1086;&#1074;&#1072;&#1085;&#1080;&#1077;%20&#1048;&#1089;&#1090;&#1086;&#1088;&#1080;&#1103;%20&#1091;&#1090;&#1102;&#1075;&#1072;.pp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103;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44;&#1080;&#1076;&#1072;&#1082;&#1090;&#1080;&#1095;&#1077;&#1089;&#1082;&#1072;&#1103;%20&#1080;&#1075;&#1088;&#1072;%20&#171;&#1054;&#1089;&#1090;&#1086;&#1088;&#1086;&#1078;&#1085;&#1086;%20&#1101;&#1083;&#1077;&#1082;&#1090;&#1088;&#1086;&#1087;&#1088;&#1080;&#1073;&#1086;&#1088;&#1099;&#187;.pptx" TargetMode="External"/><Relationship Id="rId4" Type="http://schemas.openxmlformats.org/officeDocument/2006/relationships/hyperlink" Target="&#1050;&#1072;&#1088;&#1090;&#1072;%20&#1076;&#1080;&#1076;&#1072;&#1082;&#1090;&#1080;&#1095;&#1077;&#1089;&#1082;&#1086;&#1075;&#1086;%20&#1088;&#1077;&#1089;&#1091;&#1088;&#1089;&#1072;%201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/okruzhayushchiy-mir/2012/12/11/konspekt-zanyatiya-v-podgotovitelnoy-k-shkole-gruppe" TargetMode="External"/><Relationship Id="rId7" Type="http://schemas.openxmlformats.org/officeDocument/2006/relationships/hyperlink" Target="https://www.youtube.com/watch?v=3fdiJlPex8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mart-kiddy.ru/narodnye-skazki/russkie-narodnye/1712-skazka-gusi-lebedi/" TargetMode="External"/><Relationship Id="rId5" Type="http://schemas.openxmlformats.org/officeDocument/2006/relationships/hyperlink" Target="http://samolit.com/read_html/88573/?from_epub" TargetMode="External"/><Relationship Id="rId4" Type="http://schemas.openxmlformats.org/officeDocument/2006/relationships/hyperlink" Target="https://multiurok.ru/files/priezientatsiia-bytovyie-pribory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44;&#1077;&#1090;&#1089;&#1082;&#1086;&#1077;%20&#1080;&#1089;&#1089;&#1083;&#1077;&#1076;&#1086;&#1074;&#1072;&#1085;&#1080;&#1077;%20&#1048;&#1089;&#1090;&#1086;&#1088;&#1080;&#1103;%20&#1091;&#1090;&#1102;&#1075;&#1072;.ppt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4;&#1077;&#1090;&#1089;&#1082;&#1086;&#1077;%20&#1080;&#1089;&#1089;&#1083;&#1077;&#1076;&#1086;&#1074;&#1072;&#1085;&#1080;&#1077;%20&#1055;&#1077;&#1095;&#1082;&#1072;%20&#1084;&#1086;&#1103;.pp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property118.com/wp-content/uploads/2015/07/Progress-Report-LettingSupermarke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8" t="14974" r="15450" b="20147"/>
          <a:stretch/>
        </p:blipFill>
        <p:spPr bwMode="auto">
          <a:xfrm rot="21345797">
            <a:off x="2608571" y="3572236"/>
            <a:ext cx="1162395" cy="77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89768" y="1412776"/>
            <a:ext cx="570271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«МИР ТЕХНИЧЕСКИХ ЧУДЕС»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692456"/>
            <a:ext cx="4320480" cy="111280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Авторы: </a:t>
            </a:r>
          </a:p>
          <a:p>
            <a:pPr algn="r"/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Саморокова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Инна Владимировна</a:t>
            </a:r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Степанова Екатерина Сергеевна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260648"/>
            <a:ext cx="59046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Муниципальное дошкольное образовательное учреждение детский сад № 32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Воспитательные  задачи :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274838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способствовать </a:t>
            </a:r>
            <a:r>
              <a:rPr lang="ru-RU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 </a:t>
            </a:r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формированию у детей интереса к истории своего народа;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формировать </a:t>
            </a:r>
            <a:r>
              <a:rPr lang="ru-RU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у дошкольников эстетический вкус.</a:t>
            </a: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Развивающие  задачи :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367868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развивать коммуникативные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навыки, творческую активность детей;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способствовать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развитию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памяти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любознательности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познавательного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интереса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детей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59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Частные вопросы и темы исследования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581465"/>
              </p:ext>
            </p:extLst>
          </p:nvPr>
        </p:nvGraphicFramePr>
        <p:xfrm>
          <a:off x="1596008" y="1772816"/>
          <a:ext cx="6096000" cy="46024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Частные вопросы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Темы исследования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Какой бытовой техникой пользуются мама и папа?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«Бытовая техника в нашей семье»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Какие вещи из прошлого превратились в современную бытовую технику?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 action="ppaction://hlinkpres?slideindex=1&amp;slidetitle="/>
                        </a:rPr>
                        <a:t>«Чудо печка»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Как прожить без бытовой техники?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«Лента времени»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можно увидеть старинные вещи?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 action="ppaction://hlinkpres?slideindex=1&amp;slidetitle="/>
                        </a:rPr>
                        <a:t>«История утюга»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46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Подготовительный этап проекта</a:t>
            </a:r>
          </a:p>
          <a:p>
            <a:pPr lvl="0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Мотивационный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022" y="1374686"/>
            <a:ext cx="8694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создать условия к проведению проектной деятельности для участников образовательных отношений.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221714"/>
              </p:ext>
            </p:extLst>
          </p:nvPr>
        </p:nvGraphicFramePr>
        <p:xfrm>
          <a:off x="395536" y="2348880"/>
          <a:ext cx="8352928" cy="42645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4296"/>
                <a:gridCol w="3024336"/>
                <a:gridCol w="2664296"/>
              </a:tblGrid>
              <a:tr h="606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Деятельность педагога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дошкольника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родителей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415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1. Определяет   тему, цель, задачи, обосновывает актуальность.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Neo Sans Intel"/>
                        <a:ea typeface="Times New Roman"/>
                        <a:cs typeface="Neo Sans Inte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2.Создает условия для просмотра мультфильма «Ивашка из дворца пионеров»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Neo Sans Intel"/>
                        <a:ea typeface="Times New Roman"/>
                        <a:cs typeface="Neo Sans Inte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3.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Проводит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 беседу на тему: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«Облегчает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ли жизнь современному человеку бытовая техника» по содержанию мультфильма «Ивашка из дворца пионеров»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Neo Sans Intel"/>
                        <a:ea typeface="Times New Roman"/>
                        <a:cs typeface="Neo Sans Inte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Формулировка проблемного вопроса: Как облегчить домашний труд с  помощью бытовой техники?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Neo Sans Intel"/>
                        <a:ea typeface="Times New Roman"/>
                        <a:cs typeface="Neo Sans Inte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4. Создает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и демонстрирует презентацию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«Домашняя вселенная»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Neo Sans Intel"/>
                        <a:ea typeface="Times New Roman"/>
                        <a:cs typeface="Neo Sans Inte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Neo Sans Intel"/>
                        </a:rPr>
                        <a:t>с целью выявления предварительных знаний детей по теме проекта.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Neo Sans Intel"/>
                        <a:ea typeface="Times New Roman"/>
                        <a:cs typeface="Neo Sans Inte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Определяют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задачи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исследования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 помощью педагога)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Воспринимают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информацию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Содействует пониманию и принятию ребёнком задач по решению проблемной ситуации.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Обсуждают с ребёнком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возможные способы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поиска решений к поставленным задачам.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2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Проектировочный</a:t>
            </a:r>
          </a:p>
          <a:p>
            <a:pPr lvl="0"/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022" y="1374686"/>
            <a:ext cx="8694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Цель: планирование проектной деятельности, определение методов и приемов работы.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64360"/>
              </p:ext>
            </p:extLst>
          </p:nvPr>
        </p:nvGraphicFramePr>
        <p:xfrm>
          <a:off x="395536" y="2348880"/>
          <a:ext cx="8352928" cy="4145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4296"/>
                <a:gridCol w="3024336"/>
                <a:gridCol w="2664296"/>
              </a:tblGrid>
              <a:tr h="4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педагога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дошкольника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родителей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1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Формирует группы детей и осуществляет распределение ролей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Обсуждает  темы исследования с детьми.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Создает предметно- пространственную развивающую среду (детская энциклопедия; художественная литература, картинки)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Обеспечивает взаимодействие с родителями по реализации проектно-исследовательской  деятельности.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Участие в планировании работы над проектом.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 педагогом решают: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 к кому обратится за помощью (взрослому, педагогу);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-в каких источниках можно найти информацию.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Планируют пути поиска информации.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Практический</a:t>
            </a:r>
          </a:p>
          <a:p>
            <a:pPr lvl="0"/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022" y="1374686"/>
            <a:ext cx="8694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Цель: работа над проектом. 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26581"/>
              </p:ext>
            </p:extLst>
          </p:nvPr>
        </p:nvGraphicFramePr>
        <p:xfrm>
          <a:off x="467544" y="1988840"/>
          <a:ext cx="8352928" cy="33878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4296"/>
                <a:gridCol w="3024336"/>
                <a:gridCol w="2664296"/>
              </a:tblGrid>
              <a:tr h="4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педагога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дошкольника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родителей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1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Создает игровые  ситуации, проводит занятия способствующие осознанию детьми поставленных задач,  помогает в детских исследованиях, помогает фиксировать результаты, участвует в создании системного оператора. Организует формирующее оценивание в ходе образовательного процесса.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Информирует родителей о ходе участия ребёнка в решении проектной задачи.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Проводят интервью с родителями.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Проводят исследование, выполняют задания.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Учатся добывать информацию посредством использования литературы и Интернета.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Работают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hlinkClick r:id="rId3" action="ppaction://hlinkfile"/>
                        </a:rPr>
                        <a:t>на занятиях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, принимают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hlinkClick r:id="rId4" action="ppaction://hlinkfile"/>
                        </a:rPr>
                        <a:t>участие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  <a:hlinkClick r:id="rId5" action="ppaction://hlinkpres?slideindex=1&amp;slidetitle="/>
                        </a:rPr>
                        <a:t>играх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Взаимодействуют с педагогом.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Оказывают помощь детям в исследовании.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6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Коррекционный</a:t>
            </a:r>
          </a:p>
          <a:p>
            <a:pPr lvl="0"/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022" y="1374686"/>
            <a:ext cx="8694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Цель: Оценивание проекта, необходимая корректировка </a:t>
            </a:r>
          </a:p>
          <a:p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продуктов проекта. 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525181"/>
              </p:ext>
            </p:extLst>
          </p:nvPr>
        </p:nvGraphicFramePr>
        <p:xfrm>
          <a:off x="395536" y="2348880"/>
          <a:ext cx="8352928" cy="33878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4296"/>
                <a:gridCol w="3024336"/>
                <a:gridCol w="2664296"/>
              </a:tblGrid>
              <a:tr h="4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педагога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дошкольника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родителей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1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Оценивает, какое приращение во время проекта получили дети, организует итоговое мероприятие, готовит благодарности детям и родителям.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Осуществляют самооценку результатов 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исследований.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Готовят продукты презентации  и системный оператор.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Оказывают помощь в составлении и защите презентации и системного оператора.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0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Заключительный</a:t>
            </a:r>
          </a:p>
          <a:p>
            <a:pPr lvl="0"/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755" y="1489006"/>
            <a:ext cx="8694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Цель: представление содержания деятельности проекта.</a:t>
            </a:r>
            <a:endParaRPr lang="ru-RU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06497"/>
              </p:ext>
            </p:extLst>
          </p:nvPr>
        </p:nvGraphicFramePr>
        <p:xfrm>
          <a:off x="395536" y="2348880"/>
          <a:ext cx="8352928" cy="33878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64296"/>
                <a:gridCol w="3024336"/>
                <a:gridCol w="2664296"/>
              </a:tblGrid>
              <a:tr h="473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педагога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дошкольника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Деятельность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родителей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91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Представление презентации о проектной деятельности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Подготовка благодарственных писем для родителей и грамот для воспитанников.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Информирование родителей об окончании проектной деятельности.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Участие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в неделе научного творчества.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Получение грамот.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Ознакомление с маршрутным листом  «На пути исследования».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Получение благодарственных писем.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Учебно-методический пакет</a:t>
            </a:r>
          </a:p>
          <a:p>
            <a:pPr lvl="0"/>
            <a:endParaRPr lang="ru-RU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916832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Визитка.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Конспект образовательной  деятельности «Наши помощники - электроприборы».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Конспект образовательной деятельности «До чего дошел прогресс».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Презентации детских исследований.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Презентация дидактическая игра «Осторожно электроприборы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Презентация «Домашняя вселенная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Видеоматериалы: мультфильмы «Ивашка из дворца пионеров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Е. Огнева «Сказка о бытовых приборах. Пылесос»,                                 сказка «Гуси  - лебеди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Презентация «Системный оператор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67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7302624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Интернет-ресурсы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552" y="1772816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nsportal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ru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,</a:t>
            </a:r>
            <a:r>
              <a:rPr lang="en-US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https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://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nsportal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.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ru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/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detskiy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sad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/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okruzhayushchiy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mir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/2012/12/11/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konspekt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zanyatiya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v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podgotovitelnoy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k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shkole</a:t>
            </a:r>
            <a:r>
              <a:rPr lang="ru-RU" sz="2000" u="sng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-</a:t>
            </a:r>
            <a:r>
              <a:rPr lang="en-US" sz="2000" u="sng" dirty="0" err="1">
                <a:solidFill>
                  <a:srgbClr val="000000"/>
                </a:solidFill>
                <a:latin typeface="Times New Roman"/>
                <a:ea typeface="Times New Roman"/>
                <a:cs typeface="Neo Sans Intel"/>
                <a:hlinkClick r:id="rId3"/>
              </a:rPr>
              <a:t>gruppe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Neo Sans Intel"/>
              </a:rPr>
              <a:t>;11.12.2012</a:t>
            </a:r>
            <a:endParaRPr lang="ru-RU" sz="2000" dirty="0">
              <a:solidFill>
                <a:srgbClr val="000000"/>
              </a:solidFill>
              <a:latin typeface="Neo Sans Intel"/>
              <a:ea typeface="Times New Roman"/>
              <a:cs typeface="Neo Sans Intel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 err="1">
                <a:latin typeface="Times New Roman"/>
                <a:ea typeface="Times New Roman"/>
              </a:rPr>
              <a:t>Мультиурок,</a:t>
            </a:r>
            <a:r>
              <a:rPr lang="ru-RU" sz="20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4"/>
              </a:rPr>
              <a:t>https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Times New Roman"/>
                <a:hlinkClick r:id="rId4"/>
              </a:rPr>
              <a:t>://multiurok.ru/</a:t>
            </a:r>
            <a:r>
              <a:rPr lang="ru-RU" sz="2000" u="sng" dirty="0" err="1">
                <a:solidFill>
                  <a:srgbClr val="0000FF"/>
                </a:solidFill>
                <a:latin typeface="Times New Roman"/>
                <a:ea typeface="Times New Roman"/>
                <a:hlinkClick r:id="rId4"/>
              </a:rPr>
              <a:t>files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Times New Roman"/>
                <a:hlinkClick r:id="rId4"/>
              </a:rPr>
              <a:t>/priezientatsiia-bytovyie-pribory.html</a:t>
            </a:r>
            <a:r>
              <a:rPr lang="ru-RU" sz="2000" dirty="0">
                <a:latin typeface="Times New Roman"/>
                <a:ea typeface="Times New Roman"/>
              </a:rPr>
              <a:t>;27.10.2015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Елена Огнева, </a:t>
            </a:r>
            <a:r>
              <a:rPr lang="ru-RU" sz="2000">
                <a:latin typeface="Times New Roman"/>
                <a:ea typeface="Times New Roman"/>
              </a:rPr>
              <a:t>Сказка </a:t>
            </a:r>
            <a:r>
              <a:rPr lang="ru-RU" sz="2000" smtClean="0">
                <a:latin typeface="Times New Roman"/>
                <a:ea typeface="Times New Roman"/>
              </a:rPr>
              <a:t>о бытовых </a:t>
            </a:r>
            <a:r>
              <a:rPr lang="ru-RU" sz="2000" dirty="0">
                <a:latin typeface="Times New Roman"/>
                <a:ea typeface="Times New Roman"/>
              </a:rPr>
              <a:t>приборах «Пылесос»,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Times New Roman"/>
                <a:hlinkClick r:id="rId5"/>
              </a:rPr>
              <a:t>http://samolit.com/read_html/88573/?from_epub</a:t>
            </a:r>
            <a:r>
              <a:rPr lang="ru-RU" sz="2000" dirty="0">
                <a:latin typeface="Times New Roman"/>
                <a:ea typeface="Times New Roman"/>
              </a:rPr>
              <a:t>; 23.10.2015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Умный ребенок все для развития, Русская народная сказка «Гуси-лебеди», 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Times New Roman"/>
                <a:hlinkClick r:id="rId6"/>
              </a:rPr>
              <a:t>http://www.smart-kiddy.ru/narodnye-skazki/russkie-narodnye/1712-skazka-gusi-lebedi/</a:t>
            </a:r>
            <a:r>
              <a:rPr lang="ru-RU" sz="2000" dirty="0">
                <a:latin typeface="Times New Roman"/>
                <a:ea typeface="Times New Roman"/>
              </a:rPr>
              <a:t>; 2016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/>
                <a:ea typeface="Times New Roman"/>
              </a:rPr>
              <a:t>Мультфильм «Ивашка из дворца пионеров», </a:t>
            </a:r>
            <a:r>
              <a:rPr lang="ru-RU" sz="2000" u="sng" dirty="0">
                <a:solidFill>
                  <a:srgbClr val="0000FF"/>
                </a:solidFill>
                <a:latin typeface="Times New Roman"/>
                <a:ea typeface="Times New Roman"/>
                <a:hlinkClick r:id="rId7"/>
              </a:rPr>
              <a:t>https://www.youtube.com/watch?v=3fdiJlPex8s</a:t>
            </a:r>
            <a:r>
              <a:rPr lang="ru-RU" sz="2000" dirty="0">
                <a:latin typeface="Times New Roman"/>
                <a:ea typeface="Times New Roman"/>
              </a:rPr>
              <a:t>; 01.06.2012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88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8399" y="1651442"/>
            <a:ext cx="66271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«Родословная вещей»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Творческое 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23478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79633" y="165144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Типология проекта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095203"/>
            <a:ext cx="5616624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  <a:endParaRPr lang="ru-RU" sz="3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Междисциплинарный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Краткосрочный</a:t>
            </a:r>
            <a:endParaRPr lang="ru-RU" sz="32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573560"/>
            <a:ext cx="703917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Дети 6-7 лет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Родители (законные  представители)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3183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720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74696" y="188640"/>
            <a:ext cx="57606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524" y="1764784"/>
            <a:ext cx="8568952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Человек  изобрел механические устройства, чтобы они делали жизнь легче и комфортнее. Предлагаемый проект рассчитан на дошкольный возраст детей 6-7 лет. Прогресс не стоит на месте, изобретаются новые приборы бытовой техники. Мы решили выяснить: действительно ли так необходима в современной жизни человека бытовая техника, какие вещи из прошлого превратились в современную бытовую технику . Для этого была проведена исследовательская работа, детьми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представлены продукты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проектной деятельности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выполненные с помощью педагогов и родителей.</a:t>
            </a: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Проектная деятельность  направлена на овладение ребенком  основными культурными способами деятельности, инициативы и самостоятельности , общении, конструировании и других видах детской активности. Способности выбирать себе род занятий, участников по совместной деятельности.</a:t>
            </a:r>
          </a:p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 работы: неделя научного творчества.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5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Каков предел совершенства?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облегчить домашний труд  с  помощью бытовой техники?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представлений детей о бытовой технике и об истории ее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6383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0"/>
          <a:stretch/>
        </p:blipFill>
        <p:spPr bwMode="auto">
          <a:xfrm>
            <a:off x="0" y="-12616"/>
            <a:ext cx="9177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196752"/>
            <a:ext cx="7920880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80" y="332656"/>
            <a:ext cx="6986455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  задачи :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35596" y="1501160"/>
            <a:ext cx="7668852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Ø"/>
            </a:pP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274838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расширить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знания детей о бытовой технике;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с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овершенствовать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навыки критического мышления; 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активизировать 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навыки работы в команде;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способствовать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формированию логического, абстрактного,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Neo Sans Intel"/>
              </a:rPr>
              <a:t>мышления.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o Sans Intel"/>
              <a:ea typeface="Times New Roman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36146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794</Words>
  <Application>Microsoft Office PowerPoint</Application>
  <PresentationFormat>Экран (4:3)</PresentationFormat>
  <Paragraphs>173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2017-12-26T20:20:20Z</dcterms:created>
  <dcterms:modified xsi:type="dcterms:W3CDTF">2018-01-18T09:34:03Z</dcterms:modified>
</cp:coreProperties>
</file>