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3" r:id="rId5"/>
    <p:sldId id="258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564904"/>
            <a:ext cx="5132954" cy="302433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Рисование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584176"/>
          </a:xfrm>
        </p:spPr>
        <p:txBody>
          <a:bodyPr/>
          <a:lstStyle/>
          <a:p>
            <a:r>
              <a:rPr lang="ru-RU" sz="2400" b="0" dirty="0" smtClean="0"/>
              <a:t>        Образовательная область </a:t>
            </a:r>
            <a:br>
              <a:rPr lang="ru-RU" sz="2400" b="0" dirty="0" smtClean="0"/>
            </a:br>
            <a:r>
              <a:rPr lang="ru-RU" sz="2400" b="0" dirty="0" smtClean="0"/>
              <a:t>художественно-эстетическое развитие.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976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81000"/>
            <a:ext cx="45053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62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17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81000"/>
            <a:ext cx="45529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3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81000"/>
            <a:ext cx="4495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18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1000"/>
            <a:ext cx="44481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95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3573016"/>
            <a:ext cx="7046168" cy="2448272"/>
          </a:xfrm>
        </p:spPr>
        <p:txBody>
          <a:bodyPr/>
          <a:lstStyle/>
          <a:p>
            <a:r>
              <a:rPr lang="ru-RU" sz="6000" dirty="0" smtClean="0">
                <a:solidFill>
                  <a:srgbClr val="00B050"/>
                </a:solidFill>
              </a:rPr>
              <a:t>Я знаю.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>Ты справишься</a:t>
            </a:r>
            <a:r>
              <a:rPr lang="ru-RU" sz="60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8414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Можешь придумать и нарисовать любого     спортсмена.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006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14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       Образовательная область  художественно-эстетическое развитие.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знаю. Ты справишься.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Образовательная область  художественно-эстетическое развитие.</dc:title>
  <dc:creator>Светлана</dc:creator>
  <cp:lastModifiedBy>Андрей</cp:lastModifiedBy>
  <cp:revision>2</cp:revision>
  <dcterms:created xsi:type="dcterms:W3CDTF">2020-05-10T14:35:21Z</dcterms:created>
  <dcterms:modified xsi:type="dcterms:W3CDTF">2020-05-10T14:51:21Z</dcterms:modified>
</cp:coreProperties>
</file>