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Мы рисуем лето!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371600"/>
            <a:ext cx="396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Ярко солнце светит,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воздухе тепло,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И, куда ни глянешь,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Всё кругом светло.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лугу пестреют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Яркие цветы,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Золотом облиты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Тёмные листы.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Дремлет лес: ни звука, —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Лист не шелестит,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жаворонок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воздухе звенит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/>
              <a:t> И. З. Суриков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Седова Е.А.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3048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Полученные контуры цветов, листьев и бабочки аккуратно обведите маркером. Старайтесь, чтобы линии были плавными.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оэтапное рисование лета цветными карандашами - фото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336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Возьмите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карандаш. Прозрачными линиями набросайте линию горизонта примерно посередине листа, а также линии холмов пониже. Легкими штрихами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затонируйте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небо. Начинайте тонировку от верхних углов листа к линии горизонта, постепенно ослабляя нажим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Поэтапное рисование лета цветными карандашами - фото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146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линии горизонта также очень легко, рыхлыми штрихами с постепенным ослаблением нажима обозначьте даль с холмами.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Поэтапное рисование лета цветными карандашами - фото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4572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Желтым карандашом раскрасьте крылья бабочки. Делать это нужно мелкими штрихами с равномерным нажимом. Не давите на карандаш слишком сильно, лучше несколько раз пройдитесь штриховкой по одному месту, пока не добьетесь нужного тона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Поэтапное рисование лета цветными карандашами - фото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Туловище бабочки закрасьте оранжевым цветом, а маркером прорисуйте небольшие детали: пятнышки и черные уголки на крылышках, глазки и усики.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Поэтапное рисование лета цветными карандашами - фото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пора заняться цветочками. Желтым карандашом затушуйте серединки.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Поэтапное рисование лета цветными карандашами - фото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Потом начинайте тонировать лепестки. Чтобы тонировка выглядела аккуратно, обводите и раскрашивайте каждый лепесток отдельно. Штрихи должны быть мелкими, а нажим на карандаш равномерным.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Поэтапное рисование лета цветными карандашами - фото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нашем рисунке красный, оранжевый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цветок. Но вы можете придумать другое сочетание.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Поэтапное рисование лета цветными карандашами - фото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048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Листочки раскрасьте таким образом: одну половинку листа темно-зеленым, а вторую - светло-зеленым цветом.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Поэтапное рисование лета цветными карандашами - фото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4572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Закончите рисунок проработкой деталей маркером.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середине цветочков нанесите несколько точек, нарисуйте прожилки на листиках.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Поэтапное рисование лета цветными карандашами - фото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Поэтапное рисование лета цветными карандашами - фот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484483"/>
            <a:ext cx="4724400" cy="33735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304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Лето – это цветы, бабочки, яркое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небо и зеленая трава. Именно такую картинку мы сегодня и нарисуем. Из этого рисунка можно будет сделать открытку.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7526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Лист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белой бумаги;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карандаши желтого, оранжевого, красного,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темно-зеленого, светло-зеленого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цветов.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 можно заменить на фиолетовый, тогда получится настоящая радуга;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Тонкий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маркер черного цвета;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карандаш (желательно мягкий 3В);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Ластик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Твой рисунок готов!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Молодец, ты хорошо постарался!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fsb.zobj.net/crop.php?r=E94fJUpI_gosZAiej6frtlkBKOLbin1IrkateD17Bz0hZXDErQZZBWLp-S-udry8-sgahXtuMMb-To7DMsZmpitNioks2f9HCXJ8u7eQ7JhmGjSfKk2Ap_YpgJye7zIESt4zEnAqQNZqS8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5525691" cy="491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Сначала простым карандашом наметьте, где будут располагаться цветы. Линии должны быть очень легкими, еле заметными. Форма цветка вписывается в овал. Овалы разместите в нижней части листа, под разными углами к краям бумаги и друг к другу.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Поэтапное рисование лета цветными карандашами - фото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304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верхней части отведите место для бабочки, легкими линиями определите ее размер и направление полета.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Поэтапное рисование лета цветными карандашами - фото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2286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соединить уголки крылышки любой бабочки линиями, получится трапеция. Поэтому и рисовать бабочку нужно начинать с этой фигуры. Наметив ее контуры, разделите трапецию линией примерно посередине. От углов к центру трапеции закруглите форму крылышек. Обозначьте туловище и головку.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Поэтапное рисование лета цветными карандашами - фото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908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нарисуйте цветы. В середине каждого намеченного овала нужно сделать овалы поменьше.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Поэтапное рисование лета цветными карандашами - фото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52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этих маленьких овалов проведите расходящиеся линии, разделяющие лепестки.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Поэтапное рисование лета цветными карандашами - фото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048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Закруглите лепестки, не нарушая намеченную форму цветка.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Поэтапное рисование лета цветными карандашами - фото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319/533df979-fe5d-4325-a43f-2d750678f6a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Легкими линиями отметьте расположение нескольких листочков. Они должны располагаться в разных направлениях. Сначала проведите серединную линию листа, потом от кончика две линии уголком. Прорисуйте листья, закругляя линии.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Поэтапное рисование лета цветными карандашами - фото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14600"/>
            <a:ext cx="6096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501</Words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amd</dc:creator>
  <cp:lastModifiedBy>amd</cp:lastModifiedBy>
  <cp:revision>5</cp:revision>
  <dcterms:created xsi:type="dcterms:W3CDTF">2020-05-29T11:18:18Z</dcterms:created>
  <dcterms:modified xsi:type="dcterms:W3CDTF">2020-05-29T11:59:27Z</dcterms:modified>
</cp:coreProperties>
</file>