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0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25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2125" y="1385047"/>
            <a:ext cx="6048375" cy="187660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</a:t>
            </a: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Рис</a:t>
            </a: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уем солью</a:t>
            </a: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»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0974" y="3600450"/>
            <a:ext cx="4286251" cy="923925"/>
          </a:xfrm>
        </p:spPr>
        <p:txBody>
          <a:bodyPr>
            <a:noAutofit/>
          </a:bodyPr>
          <a:lstStyle/>
          <a:p>
            <a:pPr marL="342900" lvl="0" indent="-342900" algn="r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Бочагова Юлия Анатольевна </a:t>
            </a:r>
          </a:p>
          <a:p>
            <a:pPr marL="342900" lvl="0" indent="-342900" algn="r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детского сада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marL="342900" lvl="0" indent="-342900" algn="r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5-6 лет.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Рыбинск, 2020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7274" y="1485900"/>
            <a:ext cx="68675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Пропаганда техники рисования морской солью, как средство развития художественных способностей детей дошкольного возраста.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соль цветная и белая, бумага, акварель, кисти, восковые и масляные мелки, клей ПВА и канцелярский и т. 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Users\Сергей\Desktop\raskraska-meduza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89" y="2190750"/>
            <a:ext cx="2931795" cy="4343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71475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Ход работы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Нарисуйте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карондашем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простой рисунок на картоне. Например, медузу, как на картинке.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Теперь густо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намажьте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клеем.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85572903ad4f718989592fcd290f06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981075"/>
            <a:ext cx="5600700" cy="560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62149" y="314325"/>
            <a:ext cx="5629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Теперь густо посыпьте рисунок солью.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Сергей\Desktop\applikatsiya-iz-soli-meduza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076" y="1560512"/>
            <a:ext cx="6312510" cy="4205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0650" y="361951"/>
            <a:ext cx="6038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того как клей высохнет, стряхните излишки соли над раковиной.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Сергей\Desktop\atJiGHKQ_-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38249"/>
            <a:ext cx="4314825" cy="53935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2075" y="561975"/>
            <a:ext cx="61340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Обмакните кисточку в нужный цвет. Аккуратно прикоснитесь к солевой линии и увидите, как цвет растекается по контуру. Используйте разные цвета в разных частях рисунка: они будут очень красиво смешиваться на переходах.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ергей\Desktop\oFK0DQeO1K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4362" y="2514600"/>
            <a:ext cx="5557096" cy="3695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ергей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2563" y="366713"/>
            <a:ext cx="5767387" cy="5817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95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«Рисуем солью»</vt:lpstr>
      <vt:lpstr>     </vt:lpstr>
      <vt:lpstr>          </vt:lpstr>
      <vt:lpstr>     2. Теперь густо намажьте рисунок клеем.     </vt:lpstr>
      <vt:lpstr>Слайд 5</vt:lpstr>
      <vt:lpstr>          </vt:lpstr>
      <vt:lpstr>          </vt:lpstr>
      <vt:lpstr>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Сергей</cp:lastModifiedBy>
  <cp:revision>62</cp:revision>
  <dcterms:created xsi:type="dcterms:W3CDTF">2014-11-21T11:00:06Z</dcterms:created>
  <dcterms:modified xsi:type="dcterms:W3CDTF">2020-06-16T05:45:08Z</dcterms:modified>
</cp:coreProperties>
</file>