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1C1"/>
    <a:srgbClr val="D1F7E6"/>
    <a:srgbClr val="C2F4DD"/>
    <a:srgbClr val="CCE6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500174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endParaRPr lang="ru-RU" sz="40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235743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«Чей домик?»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071810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углубить и расширить знания детей о перелетных птицах и их жилище; совершенствовать умение соотносить изображение живого существа с его местом обитания; развивать познавательный интерес, внимание, память, мышление; воспитывать любовь к природе и бережное отношение к птицам.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irulevskiidendropark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928670"/>
            <a:ext cx="357190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00430" y="2142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Чей домик?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Dz7PffMWkAEYLV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8604"/>
            <a:ext cx="2309802" cy="173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skvor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786058"/>
            <a:ext cx="2286016" cy="170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899157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643446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99687438_1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00042"/>
            <a:ext cx="2262204" cy="169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Desktop\duck-1010377_1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78605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ser\Desktop\trjasoguzka-belaja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4572008"/>
            <a:ext cx="2286016" cy="17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nest-403259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928670"/>
            <a:ext cx="354838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43306" y="21429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Чей домик?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Users\User\Desktop\99687438_1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572008"/>
            <a:ext cx="2262204" cy="169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User\Desktop\skvor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2286016" cy="170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Users\User\Desktop\duck-1010377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00042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esktop\Dz7PffMWkAEYLV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786058"/>
            <a:ext cx="2309802" cy="173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User\Desktop\trjasoguzka-belaj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786058"/>
            <a:ext cx="2286016" cy="17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User\Desktop\8991570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4572008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214290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Чей домик?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Barn_Swallow_N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857232"/>
            <a:ext cx="359568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C:\Users\User\Desktop\skvor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8604"/>
            <a:ext cx="2286016" cy="170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Users\User\Desktop\duck-1010377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714620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User\Desktop\Dz7PffMWkAEYLV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572008"/>
            <a:ext cx="2309802" cy="173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C:\Users\User\Desktop\trjasoguzka-belaj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0042"/>
            <a:ext cx="2286016" cy="17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User\Desktop\8991570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786058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User\Desktop\99687438_15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4572008"/>
            <a:ext cx="2262204" cy="169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6401" y="285728"/>
            <a:ext cx="1331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Чей домик?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03gnezd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00108"/>
            <a:ext cx="364333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C:\Users\User\Desktop\99687438_1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642918"/>
            <a:ext cx="2262204" cy="169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User\Desktop\899157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786058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User\Desktop\Dz7PffMWkAEYLV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71480"/>
            <a:ext cx="2309802" cy="173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C:\Users\User\Desktop\trjasoguzka-belaj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786058"/>
            <a:ext cx="2286016" cy="17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User\Desktop\skvor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572008"/>
            <a:ext cx="2286016" cy="170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C:\Users\User\Desktop\duck-1010377_12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457200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main-qimg-aa0d0bf19e12e86e4834225c8e631b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928670"/>
            <a:ext cx="3714775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06401" y="285728"/>
            <a:ext cx="1331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Чей домик?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User\Desktop\899157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User\Desktop\Dz7PffMWkAEYLV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571744"/>
            <a:ext cx="2309802" cy="173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User\Desktop\99687438_1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71744"/>
            <a:ext cx="2262204" cy="169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User\Desktop\skvor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572008"/>
            <a:ext cx="2286016" cy="170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User\Desktop\trjasoguzka-belaj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500042"/>
            <a:ext cx="2286016" cy="17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C:\Users\User\Desktop\duck-1010377_12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57200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2412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928670"/>
            <a:ext cx="3714776" cy="294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06401" y="214290"/>
            <a:ext cx="1331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Чей домик?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Users\User\Desktop\duck-1010377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42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User\Desktop\skvor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14620"/>
            <a:ext cx="2286016" cy="170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User\Desktop\899157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00042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User\Desktop\99687438_1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714620"/>
            <a:ext cx="2262204" cy="169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esktop\Dz7PffMWkAEYLV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500570"/>
            <a:ext cx="2309802" cy="173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User\Desktop\trjasoguzka-belaja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572008"/>
            <a:ext cx="2286016" cy="17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25</Words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ImmOrtaL</dc:creator>
  <cp:lastModifiedBy>User</cp:lastModifiedBy>
  <cp:revision>32</cp:revision>
  <dcterms:created xsi:type="dcterms:W3CDTF">2020-04-14T10:21:58Z</dcterms:created>
  <dcterms:modified xsi:type="dcterms:W3CDTF">2020-04-15T11:03:42Z</dcterms:modified>
</cp:coreProperties>
</file>